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Regular" panose="020F0502020204030203" pitchFamily="34" charset="0"/>
      <p:regular r:id="rId37"/>
    </p:embeddedFont>
    <p:embeddedFont>
      <p:font typeface="Montserrat" panose="02000505000000020004" pitchFamily="2" charset="0"/>
      <p:regular r:id="rId38"/>
      <p:bold r:id="rId39"/>
      <p:italic r:id="rId40"/>
      <p:boldItalic r:id="rId41"/>
    </p:embeddedFont>
    <p:embeddedFont>
      <p:font typeface="Montserrat Bold" panose="00000800000000000000" pitchFamily="2" charset="-52"/>
      <p:bold r:id="rId42"/>
    </p:embeddedFont>
    <p:embeddedFont>
      <p:font typeface="Montserrat ExtraBold" panose="00000900000000000000" pitchFamily="2" charset="-52"/>
      <p:bold r:id="rId43"/>
      <p:boldItalic r:id="rId44"/>
    </p:embeddedFont>
    <p:embeddedFont>
      <p:font typeface="Montserrat Light" panose="00000400000000000000" pitchFamily="2" charset="-52"/>
      <p:regular r:id="rId45"/>
      <p: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29" userDrawn="1">
          <p15:clr>
            <a:srgbClr val="A4A3A4"/>
          </p15:clr>
        </p15:guide>
        <p15:guide id="2" pos="3840" userDrawn="1">
          <p15:clr>
            <a:srgbClr val="A4A3A4"/>
          </p15:clr>
        </p15:guide>
        <p15:guide id="3" pos="7605" userDrawn="1">
          <p15:clr>
            <a:srgbClr val="A4A3A4"/>
          </p15:clr>
        </p15:guide>
        <p15:guide id="4" pos="347" userDrawn="1">
          <p15:clr>
            <a:srgbClr val="A4A3A4"/>
          </p15:clr>
        </p15:guide>
        <p15:guide id="5" pos="211" userDrawn="1">
          <p15:clr>
            <a:srgbClr val="A4A3A4"/>
          </p15:clr>
        </p15:guide>
        <p15:guide id="6" pos="1028" userDrawn="1">
          <p15:clr>
            <a:srgbClr val="A4A3A4"/>
          </p15:clr>
        </p15:guide>
        <p15:guide id="7" pos="3341" userDrawn="1">
          <p15:clr>
            <a:srgbClr val="A4A3A4"/>
          </p15:clr>
        </p15:guide>
        <p15:guide id="8" orient="horz" pos="3748" userDrawn="1">
          <p15:clr>
            <a:srgbClr val="A4A3A4"/>
          </p15:clr>
        </p15:guide>
        <p15:guide id="9" pos="4112" userDrawn="1">
          <p15:clr>
            <a:srgbClr val="A4A3A4"/>
          </p15:clr>
        </p15:guide>
        <p15:guide id="10" pos="3568" userDrawn="1">
          <p15:clr>
            <a:srgbClr val="A4A3A4"/>
          </p15:clr>
        </p15:guide>
        <p15:guide id="11" pos="6630" userDrawn="1">
          <p15:clr>
            <a:srgbClr val="A4A3A4"/>
          </p15:clr>
        </p15:guide>
        <p15:guide id="12" pos="7174" userDrawn="1">
          <p15:clr>
            <a:srgbClr val="A4A3A4"/>
          </p15:clr>
        </p15:guide>
        <p15:guide id="13" orient="horz" pos="5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a42c"/>
    <a:srgbClr val="9900CC"/>
    <a:srgbClr val="CACACA"/>
    <a:srgbClr val="8C8787"/>
    <a:srgbClr val="040404"/>
    <a:srgbClr val="FFFFFF"/>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2697" autoAdjust="0"/>
    <p:restoredTop sz="94660"/>
  </p:normalViewPr>
  <p:slideViewPr>
    <p:cSldViewPr snapToGrid="0">
      <p:cViewPr varScale="1">
        <p:scale>
          <a:sx n="100" d="100"/>
          <a:sy n="100" d="100"/>
        </p:scale>
        <p:origin x="150" y="330"/>
      </p:cViewPr>
      <p:guideLst>
        <p:guide pos="529"/>
        <p:guide pos="3840"/>
        <p:guide pos="7605"/>
        <p:guide pos="347"/>
        <p:guide pos="211"/>
        <p:guide pos="1028"/>
        <p:guide pos="3341"/>
        <p:guide orient="horz" pos="3748"/>
        <p:guide pos="4112"/>
        <p:guide pos="3568"/>
        <p:guide pos="6630"/>
        <p:guide pos="7174"/>
        <p:guide orient="horz" pos="550"/>
      </p:guideLst>
    </p:cSldViewPr>
  </p:slideViewPr>
  <p:notesTextViewPr>
    <p:cViewPr>
      <p:scale>
        <a:sx n="1" d="1"/>
        <a:sy n="1" d="1"/>
      </p:scale>
      <p:origin x="0" y="0"/>
    </p:cViewPr>
  </p:notesTextViewPr>
  <p:notesViewPr>
    <p:cSldViewPr snapToGrid="0" showGuides="1">
      <p:cViewPr varScale="1">
        <p:scale>
          <a:sx n="91" d="100"/>
          <a:sy n="91" d="100"/>
        </p:scale>
        <p:origin x="162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92EE1673-505B-467C-B95A-D2345B28B0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513F1E61-280C-4BB6-878A-7F88045EDB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CA224D-A325-40B3-8467-A620319CA45D}" type="datetimeFigureOut">
              <a:rPr lang="en-US" smtClean="0"/>
              <a:t>19.04.2020</a:t>
            </a:fld>
            <a:endParaRPr lang="en-US"/>
          </a:p>
        </p:txBody>
      </p:sp>
      <p:sp>
        <p:nvSpPr>
          <p:cNvPr id="4" name="Footer 3">
            <a:extLst>
              <a:ext uri="{FF2B5EF4-FFF2-40B4-BE49-F238E27FC236}">
                <a16:creationId xmlns:a16="http://schemas.microsoft.com/office/drawing/2014/main" id="{9FA6D894-5DD2-4B88-B603-564857CBD7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070F1566-32D9-4D31-BF2C-6314A9B485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547E78-6FE5-4385-825C-AB608696A710}" type="slidenum">
              <a:rPr lang="en-US" smtClean="0"/>
              <a:t>‹#›</a:t>
            </a:fld>
            <a:endParaRPr lang="en-US"/>
          </a:p>
        </p:txBody>
      </p:sp>
    </p:spTree>
    <p:extLst>
      <p:ext uri="{BB962C8B-B14F-4D97-AF65-F5344CB8AC3E}">
        <p14:creationId xmlns:p14="http://schemas.microsoft.com/office/powerpoint/2010/main" val="42682369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awing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A5F938-B3C0-4559-B787-C6C959AEB5BC}"/>
              </a:ext>
            </a:extLst>
          </p:cNvPr>
          <p:cNvSpPr/>
          <p:nvPr userDrawn="1"/>
        </p:nvSpPr>
        <p:spPr>
          <a:xfrm>
            <a:off x="990220" y="814706"/>
            <a:ext cx="10224000" cy="5242177"/>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rawing 15">
            <a:extLst>
              <a:ext uri="{FF2B5EF4-FFF2-40B4-BE49-F238E27FC236}">
                <a16:creationId xmlns:a16="http://schemas.microsoft.com/office/drawing/2014/main" id="{2FA71EB9-2C61-46A2-B160-2E2D73AEA017}"/>
              </a:ext>
            </a:extLst>
          </p:cNvPr>
          <p:cNvSpPr>
            <a:spLocks noGrp="1"/>
          </p:cNvSpPr>
          <p:nvPr>
            <p:ph type="pic" sz="quarter" idx="10"/>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24119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Headin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48957A-9A59-4FAD-BCB4-D32E30F740E7}"/>
              </a:ext>
            </a:extLst>
          </p:cNvPr>
          <p:cNvSpPr/>
          <p:nvPr userDrawn="1"/>
        </p:nvSpPr>
        <p:spPr>
          <a:xfrm>
            <a:off x="0" y="5949950"/>
            <a:ext cx="12191999" cy="908050"/>
          </a:xfrm>
          <a:prstGeom prst="rect">
            <a:avLst/>
          </a:prstGeom>
          <a:solidFill>
            <a:srgbClr val="8C878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CACA"/>
              </a:solidFill>
            </a:endParaRPr>
          </a:p>
        </p:txBody>
      </p:sp>
      <p:sp>
        <p:nvSpPr>
          <p:cNvPr id="6" name="Rectangle 5">
            <a:extLst>
              <a:ext uri="{FF2B5EF4-FFF2-40B4-BE49-F238E27FC236}">
                <a16:creationId xmlns:a16="http://schemas.microsoft.com/office/drawing/2014/main" id="{1AB2256E-98CF-457F-A137-87FF73434772}"/>
              </a:ext>
            </a:extLst>
          </p:cNvPr>
          <p:cNvSpPr/>
          <p:nvPr userDrawn="1"/>
        </p:nvSpPr>
        <p:spPr>
          <a:xfrm>
            <a:off x="0" y="0"/>
            <a:ext cx="844679" cy="5949950"/>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80EC0A-4B7D-4179-BE57-E04C7829E350}"/>
              </a:ext>
            </a:extLst>
          </p:cNvPr>
          <p:cNvSpPr/>
          <p:nvPr userDrawn="1"/>
        </p:nvSpPr>
        <p:spPr>
          <a:xfrm>
            <a:off x="0" y="5949950"/>
            <a:ext cx="844679" cy="908050"/>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CACA"/>
              </a:solidFill>
            </a:endParaRPr>
          </a:p>
        </p:txBody>
      </p:sp>
      <p:sp>
        <p:nvSpPr>
          <p:cNvPr id="8" name="Slide number 5">
            <a:extLst>
              <a:ext uri="{FF2B5EF4-FFF2-40B4-BE49-F238E27FC236}">
                <a16:creationId xmlns:a16="http://schemas.microsoft.com/office/drawing/2014/main" id="{FB337350-1A92-48C6-A098-CA8FEB960A15}"/>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a:t>
            </a:fld>
            <a:endParaRPr lang="en-US" b="1" dirty="0">
              <a:solidFill>
                <a:srgbClr val="a9a42c"/>
              </a:solidFill>
              <a:latin typeface="Montserrat" panose="000005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E35DE1D2-6E97-4916-AF59-8F2DF8246BC9}"/>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a9a42c"/>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a9a42c"/>
              </a:solidFill>
              <a:latin typeface="Lato" panose="020F0502020204030203" pitchFamily="34" charset="0"/>
              <a:ea typeface="Lato" panose="020F0502020204030203" pitchFamily="34" charset="0"/>
              <a:cs typeface="Poppins" panose="00000500000000000000" pitchFamily="2" charset="0"/>
            </a:endParaRPr>
          </a:p>
        </p:txBody>
      </p:sp>
      <p:sp>
        <p:nvSpPr>
          <p:cNvPr id="24" name="Heading 22">
            <a:extLst>
              <a:ext uri="{FF2B5EF4-FFF2-40B4-BE49-F238E27FC236}">
                <a16:creationId xmlns:a16="http://schemas.microsoft.com/office/drawing/2014/main" id="{B8942F21-312D-4D1C-A050-4A2DDD29D959}"/>
              </a:ext>
            </a:extLst>
          </p:cNvPr>
          <p:cNvSpPr>
            <a:spLocks noGrp="1"/>
          </p:cNvSpPr>
          <p:nvPr>
            <p:ph type="title" hasCustomPrompt="1"/>
          </p:nvPr>
        </p:nvSpPr>
        <p:spPr>
          <a:xfrm>
            <a:off x="1512336" y="667464"/>
            <a:ext cx="4507464" cy="2123658"/>
          </a:xfrm>
        </p:spPr>
        <p:txBody>
          <a:bodyPr anchor="t" anchorCtr="0">
            <a:spAutoFit/>
          </a:bodyPr>
          <a:lstStyle>
            <a:lvl1pPr>
              <a:lnSpc>
                <a:spcPct val="100000"/>
              </a:lnSpc>
              <a:defRPr b="1">
                <a:solidFill>
                  <a:srgbClr val="8C8787"/>
                </a:solidFill>
                <a:cs typeface="Poppins" panose="00000500000000000000" pitchFamily="2" charset="0"/>
              </a:defRPr>
            </a:lvl1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 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53931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Slide">
    <p:bg>
      <p:bgPr>
        <a:solidFill>
          <a:srgbClr val="040404"/>
        </a:solidFill>
        <a:effectLst/>
      </p:bgPr>
    </p:bg>
    <p:spTree>
      <p:nvGrpSpPr>
        <p:cNvPr id="1" name=""/>
        <p:cNvGrpSpPr/>
        <p:nvPr/>
      </p:nvGrpSpPr>
      <p:grpSpPr>
        <a:xfrm>
          <a:off x="0" y="0"/>
          <a:ext cx="0" cy="0"/>
          <a:chOff x="0" y="0"/>
          <a:chExt cx="0" cy="0"/>
        </a:xfrm>
      </p:grpSpPr>
      <p:sp>
        <p:nvSpPr>
          <p:cNvPr id="5" name="Slide number 5">
            <a:extLst>
              <a:ext uri="{FF2B5EF4-FFF2-40B4-BE49-F238E27FC236}">
                <a16:creationId xmlns:a16="http://schemas.microsoft.com/office/drawing/2014/main" id="{A1C2F109-ECBE-457E-94DC-60445BDFD348}"/>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a9a42c"/>
                </a:solidFill>
                <a:latin typeface="Montserrat" panose="00000500000000000000" pitchFamily="2" charset="-52"/>
                <a:cs typeface="Poppins" panose="00000500000000000000" pitchFamily="2" charset="0"/>
              </a:rPr>
              <a:pPr/>
              <a:t>‹#›</a:t>
            </a:fld>
            <a:endParaRPr lang="en-US" b="1" dirty="0">
              <a:solidFill>
                <a:srgbClr val="a9a42c"/>
              </a:solidFill>
              <a:latin typeface="Montserrat" panose="00000500000000000000" pitchFamily="2" charset="-52"/>
              <a:cs typeface="Poppins" panose="00000500000000000000" pitchFamily="2" charset="0"/>
            </a:endParaRPr>
          </a:p>
        </p:txBody>
      </p:sp>
      <p:sp>
        <p:nvSpPr>
          <p:cNvPr id="8" name="TextBox 7">
            <a:extLst>
              <a:ext uri="{FF2B5EF4-FFF2-40B4-BE49-F238E27FC236}">
                <a16:creationId xmlns:a16="http://schemas.microsoft.com/office/drawing/2014/main" id="{94F47D8D-7C3C-426C-A8A4-7B5267A2CFB9}"/>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a9a42c"/>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a9a42c"/>
              </a:solidFill>
              <a:latin typeface="Lato" panose="020F0502020204030203" pitchFamily="34" charset="0"/>
              <a:ea typeface="Lato" panose="020F0502020204030203" pitchFamily="34" charset="0"/>
              <a:cs typeface="Poppins" panose="00000500000000000000" pitchFamily="2" charset="0"/>
            </a:endParaRPr>
          </a:p>
        </p:txBody>
      </p:sp>
      <p:sp>
        <p:nvSpPr>
          <p:cNvPr id="9" name="Rectangle 8">
            <a:extLst>
              <a:ext uri="{FF2B5EF4-FFF2-40B4-BE49-F238E27FC236}">
                <a16:creationId xmlns:a16="http://schemas.microsoft.com/office/drawing/2014/main" id="{9633E30E-4167-43B3-A0BA-2DD349A0765B}"/>
              </a:ext>
            </a:extLst>
          </p:cNvPr>
          <p:cNvSpPr/>
          <p:nvPr userDrawn="1"/>
        </p:nvSpPr>
        <p:spPr>
          <a:xfrm>
            <a:off x="6095999" y="0"/>
            <a:ext cx="609857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439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gned Object">
    <p:spTree>
      <p:nvGrpSpPr>
        <p:cNvPr id="1" name=""/>
        <p:cNvGrpSpPr/>
        <p:nvPr/>
      </p:nvGrpSpPr>
      <p:grpSpPr>
        <a:xfrm>
          <a:off x="0" y="0"/>
          <a:ext cx="0" cy="0"/>
          <a:chOff x="0" y="0"/>
          <a:chExt cx="0" cy="0"/>
        </a:xfrm>
      </p:grpSpPr>
      <p:sp>
        <p:nvSpPr>
          <p:cNvPr id="9" name="Slide number 5">
            <a:extLst>
              <a:ext uri="{FF2B5EF4-FFF2-40B4-BE49-F238E27FC236}">
                <a16:creationId xmlns:a16="http://schemas.microsoft.com/office/drawing/2014/main" id="{BA66C2CF-2DA6-455F-9C91-549FEC519F32}"/>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8C8787"/>
                </a:solidFill>
                <a:latin typeface="Montserrat" panose="00000500000000000000" pitchFamily="2" charset="-52"/>
                <a:cs typeface="Poppins" panose="00000500000000000000" pitchFamily="2" charset="0"/>
              </a:rPr>
              <a:pPr/>
              <a:t>‹#›</a:t>
            </a:fld>
            <a:endParaRPr lang="en-US" b="1" dirty="0">
              <a:solidFill>
                <a:srgbClr val="8C8787"/>
              </a:solidFill>
              <a:latin typeface="Montserrat" panose="00000500000000000000" pitchFamily="2" charset="-52"/>
              <a:cs typeface="Poppins" panose="00000500000000000000" pitchFamily="2" charset="0"/>
            </a:endParaRPr>
          </a:p>
        </p:txBody>
      </p:sp>
      <p:sp>
        <p:nvSpPr>
          <p:cNvPr id="15" name="TextBox 14">
            <a:extLst>
              <a:ext uri="{FF2B5EF4-FFF2-40B4-BE49-F238E27FC236}">
                <a16:creationId xmlns:a16="http://schemas.microsoft.com/office/drawing/2014/main" id="{DFC88D98-7925-4743-A44A-1B34245EC050}"/>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8C8787"/>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8C8787"/>
              </a:solidFill>
              <a:latin typeface="Lato" panose="020F0502020204030203" pitchFamily="34" charset="0"/>
              <a:ea typeface="Lato" panose="020F0502020204030203" pitchFamily="34" charset="0"/>
              <a:cs typeface="Poppins" panose="00000500000000000000" pitchFamily="2" charset="0"/>
            </a:endParaRPr>
          </a:p>
        </p:txBody>
      </p:sp>
      <p:sp>
        <p:nvSpPr>
          <p:cNvPr id="16" name="Rectangle 15">
            <a:extLst>
              <a:ext uri="{FF2B5EF4-FFF2-40B4-BE49-F238E27FC236}">
                <a16:creationId xmlns:a16="http://schemas.microsoft.com/office/drawing/2014/main" id="{C8986B9F-A4D1-4CC9-A9E9-80187E4E4B2E}"/>
              </a:ext>
            </a:extLst>
          </p:cNvPr>
          <p:cNvSpPr/>
          <p:nvPr userDrawn="1"/>
        </p:nvSpPr>
        <p:spPr>
          <a:xfrm>
            <a:off x="6095999" y="0"/>
            <a:ext cx="6098573" cy="6858000"/>
          </a:xfrm>
          <a:prstGeom prst="rect">
            <a:avLst/>
          </a:pr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C8787"/>
              </a:solidFill>
            </a:endParaRPr>
          </a:p>
        </p:txBody>
      </p:sp>
      <p:sp>
        <p:nvSpPr>
          <p:cNvPr id="17" name="Rectangle 16">
            <a:extLst>
              <a:ext uri="{FF2B5EF4-FFF2-40B4-BE49-F238E27FC236}">
                <a16:creationId xmlns:a16="http://schemas.microsoft.com/office/drawing/2014/main" id="{56BBB462-2AE0-44A2-9D52-C539098CC658}"/>
              </a:ext>
            </a:extLst>
          </p:cNvPr>
          <p:cNvSpPr/>
          <p:nvPr userDrawn="1"/>
        </p:nvSpPr>
        <p:spPr>
          <a:xfrm>
            <a:off x="990220" y="814706"/>
            <a:ext cx="10224000" cy="5241600"/>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rawing 17">
            <a:extLst>
              <a:ext uri="{FF2B5EF4-FFF2-40B4-BE49-F238E27FC236}">
                <a16:creationId xmlns:a16="http://schemas.microsoft.com/office/drawing/2014/main" id="{2176821E-72B6-4237-BCF8-76007CAC4B82}"/>
              </a:ext>
            </a:extLst>
          </p:cNvPr>
          <p:cNvSpPr>
            <a:spLocks noGrp="1"/>
          </p:cNvSpPr>
          <p:nvPr>
            <p:ph type="pic" sz="quarter" idx="12"/>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75392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8FDB70-074D-4C00-9926-C349B2AC3F29}"/>
              </a:ext>
            </a:extLst>
          </p:cNvPr>
          <p:cNvSpPr/>
          <p:nvPr userDrawn="1"/>
        </p:nvSpPr>
        <p:spPr>
          <a:xfrm>
            <a:off x="6095999" y="0"/>
            <a:ext cx="6098573" cy="6858000"/>
          </a:xfrm>
          <a:prstGeom prst="rect">
            <a:avLst/>
          </a:pr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C8787"/>
              </a:solidFill>
            </a:endParaRPr>
          </a:p>
        </p:txBody>
      </p:sp>
      <p:sp>
        <p:nvSpPr>
          <p:cNvPr id="8" name="Rectangle 7">
            <a:extLst>
              <a:ext uri="{FF2B5EF4-FFF2-40B4-BE49-F238E27FC236}">
                <a16:creationId xmlns:a16="http://schemas.microsoft.com/office/drawing/2014/main" id="{4A22DC46-19D4-4B6D-A5DA-A15154DAF3EB}"/>
              </a:ext>
            </a:extLst>
          </p:cNvPr>
          <p:cNvSpPr/>
          <p:nvPr userDrawn="1"/>
        </p:nvSpPr>
        <p:spPr>
          <a:xfrm>
            <a:off x="990220" y="814706"/>
            <a:ext cx="10224000" cy="5241600"/>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rawing 17">
            <a:extLst>
              <a:ext uri="{FF2B5EF4-FFF2-40B4-BE49-F238E27FC236}">
                <a16:creationId xmlns:a16="http://schemas.microsoft.com/office/drawing/2014/main" id="{E4AB6DDB-BA30-401F-8D45-9F772FB208BC}"/>
              </a:ext>
            </a:extLst>
          </p:cNvPr>
          <p:cNvSpPr>
            <a:spLocks noGrp="1"/>
          </p:cNvSpPr>
          <p:nvPr>
            <p:ph type="pic" sz="quarter" idx="12"/>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8220241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329D92B2-5047-425C-9B26-C5F4CC35D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584FDEBB-DBA8-49A7-A7DA-345F267B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99A9D592-8D40-4EE0-9CE5-4FA971B9BF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0260C-0DA0-4E91-9E87-E79A46ADA076}" type="datetimeFigureOut">
              <a:rPr lang="en-US" smtClean="0"/>
              <a:t>19.04.2020</a:t>
            </a:fld>
            <a:endParaRPr lang="en-US"/>
          </a:p>
        </p:txBody>
      </p:sp>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C04ACEBB-CA15-43D6-91F5-DA148DF36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70F3E-4F14-4466-816C-71585BD2BE5C}" type="slidenum">
              <a:rPr lang="en-US" smtClean="0"/>
              <a:t>‹#›</a:t>
            </a:fld>
            <a:endParaRPr lang="en-US"/>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57" r:id="rId1"/>
    <p:sldLayoutId id="2147483654" r:id="rId2"/>
    <p:sldLayoutId id="2147483655" r:id="rId3"/>
    <p:sldLayoutId id="2147483656"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user@mail.me" TargetMode="External"/><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Drawing 28" descr="Picture looks like as animal, sits, green, table&#10;&#10;">
            <a:extLst>
              <a:ext uri="{FF2B5EF4-FFF2-40B4-BE49-F238E27FC236}">
                <a16:creationId xmlns:a16="http://schemas.microsoft.com/office/drawing/2014/main" id="{1447F493-B242-40C3-B90B-C4ACEC477722}"/>
              </a:ext>
            </a:extLst>
          </p:cNvPr>
          <p:cNvPicPr>
            <a:picLocks noGrp="1" noChangeAspect="1"/>
          </p:cNvPicPr>
          <p:nvPr>
            <p:ph type="pic" sz="quarter" idx="10"/>
          </p:nvPr>
        </p:nvPicPr>
        <p:blipFill>
          <a:blip r:embed="rId2">
            <a:alphaModFix amt="50000"/>
            <a:extLst>
              <a:ext uri="{28A0092B-C50C-407E-A947-70E740481C1C}">
                <a14:useLocalDpi xmlns:a14="http://schemas.microsoft.com/office/drawing/2010/main" val="0"/>
              </a:ext>
            </a:extLst>
          </a:blip>
          <a:srcRect t="32902" b="32902"/>
          <a:stretch>
            <a:fillRect/>
          </a:stretch>
        </p:blipFill>
        <p:spPr>
          <a:noFill/>
        </p:spPr>
      </p:pic>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1935563" y="3907880"/>
            <a:ext cx="5797118" cy="1766555"/>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a9a42c"/>
                </a:solidFill>
                <a:latin typeface="Poppins Bold" panose="00000800000000000000" pitchFamily="2" charset="0"/>
                <a:cs typeface="Poppins Bold" panose="00000800000000000000" pitchFamily="2" charset="0"/>
              </a:rPr>
              <a:t>Your branded, customized presentation</a:t>
            </a:r>
            <a:endParaRPr lang="en-US" dirty="0">
              <a:solidFill>
                <a:srgbClr val="a9a42c"/>
              </a:solidFill>
              <a:latin typeface="Montserrat Bold" panose="00000800000000000000" pitchFamily="2" charset="-52"/>
              <a:cs typeface="Poppins Bold" panose="00000800000000000000" pitchFamily="2" charset="0"/>
            </a:endParaRPr>
          </a:p>
        </p:txBody>
      </p:sp>
      <p:sp>
        <p:nvSpPr>
          <p:cNvPr id="9" name="Rectangle 10">
            <a:extLst>
              <a:ext uri="{FF2B5EF4-FFF2-40B4-BE49-F238E27FC236}">
                <a16:creationId xmlns:a16="http://schemas.microsoft.com/office/drawing/2014/main" id="{56CFC981-41EA-4689-B616-5FAE4D259BEA}"/>
              </a:ext>
            </a:extLst>
          </p:cNvPr>
          <p:cNvSpPr/>
          <p:nvPr/>
        </p:nvSpPr>
        <p:spPr>
          <a:xfrm>
            <a:off x="4626491" y="225217"/>
            <a:ext cx="2939018" cy="1158858"/>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7578B2-E7E8-4EE3-A371-6E2EB498175D}"/>
              </a:ext>
            </a:extLst>
          </p:cNvPr>
          <p:cNvSpPr/>
          <p:nvPr/>
        </p:nvSpPr>
        <p:spPr>
          <a:xfrm>
            <a:off x="1454170" y="3907880"/>
            <a:ext cx="84118" cy="1766555"/>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CACA"/>
              </a:solidFill>
            </a:endParaRPr>
          </a:p>
        </p:txBody>
      </p:sp>
      <p:pic>
        <p:nvPicPr>
          <p:cNvPr id="35" name="Drawing 34" descr="Picture looks like as Drawing&#10;&#10;">
            <a:extLst>
              <a:ext uri="{FF2B5EF4-FFF2-40B4-BE49-F238E27FC236}">
                <a16:creationId xmlns:a16="http://schemas.microsoft.com/office/drawing/2014/main" id="{71042445-EB9F-4FBA-BD33-B3AC40746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499" y="-287426"/>
            <a:ext cx="2939010" cy="2204258"/>
          </a:xfrm>
          <a:prstGeom prst="rect">
            <a:avLst/>
          </a:prstGeom>
        </p:spPr>
      </p:pic>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rawing 2" descr="Picture looks like as building, table, Man, flat&#10;&#10;">
            <a:extLst>
              <a:ext uri="{FF2B5EF4-FFF2-40B4-BE49-F238E27FC236}">
                <a16:creationId xmlns:a16="http://schemas.microsoft.com/office/drawing/2014/main" id="{8839B448-DC04-4A73-9074-84C0FAE01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81" y="-1606915"/>
            <a:ext cx="6054371" cy="10071827"/>
          </a:xfrm>
          <a:prstGeom prst="rect">
            <a:avLst/>
          </a:prstGeom>
        </p:spPr>
      </p:pic>
      <p:sp>
        <p:nvSpPr>
          <p:cNvPr id="26" name="Rectangle 25">
            <a:extLst>
              <a:ext uri="{FF2B5EF4-FFF2-40B4-BE49-F238E27FC236}">
                <a16:creationId xmlns:a16="http://schemas.microsoft.com/office/drawing/2014/main" id="{4D92C6FE-C4D1-409B-9AA1-12BBD474BFAC}"/>
              </a:ext>
            </a:extLst>
          </p:cNvPr>
          <p:cNvSpPr/>
          <p:nvPr/>
        </p:nvSpPr>
        <p:spPr>
          <a:xfrm>
            <a:off x="781552" y="-1"/>
            <a:ext cx="6045200" cy="6858001"/>
          </a:xfrm>
          <a:prstGeom prst="rect">
            <a:avLst/>
          </a:prstGeom>
          <a:solidFill>
            <a:srgbClr val="8C87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0F2D6DA6-9DAE-4EF5-9DAC-55EC26AA3E4B}"/>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BEE0C99-1ED0-461D-99CC-670933B77506}"/>
              </a:ext>
            </a:extLst>
          </p:cNvPr>
          <p:cNvGrpSpPr/>
          <p:nvPr/>
        </p:nvGrpSpPr>
        <p:grpSpPr>
          <a:xfrm>
            <a:off x="1643704" y="4495081"/>
            <a:ext cx="4452297" cy="1520413"/>
            <a:chOff x="6535906" y="4495081"/>
            <a:chExt cx="4452297" cy="1520413"/>
          </a:xfrm>
        </p:grpSpPr>
        <p:sp>
          <p:nvSpPr>
            <p:cNvPr id="13" name="TextBox 12">
              <a:extLst>
                <a:ext uri="{FF2B5EF4-FFF2-40B4-BE49-F238E27FC236}">
                  <a16:creationId xmlns:a16="http://schemas.microsoft.com/office/drawing/2014/main" id="{AF36FC39-FABE-4959-93A6-55505A6E9AEB}"/>
                </a:ext>
              </a:extLst>
            </p:cNvPr>
            <p:cNvSpPr txBox="1"/>
            <p:nvPr/>
          </p:nvSpPr>
          <p:spPr>
            <a:xfrm>
              <a:off x="6542315" y="4830170"/>
              <a:ext cx="4445888" cy="1185324"/>
            </a:xfrm>
            <a:prstGeom prst="rect">
              <a:avLst/>
            </a:prstGeom>
            <a:noFill/>
          </p:spPr>
          <p:txBody>
            <a:bodyPr wrap="square" lIns="0" tIns="0" rIns="0" bIns="0" rtlCol="0">
              <a:spAutoFit/>
            </a:bodyPr>
            <a:lstStyle/>
            <a:p>
              <a:pPr>
                <a:lnSpc>
                  <a:spcPct val="150000"/>
                </a:lnSpc>
              </a:pPr>
              <a:r>
                <a:rPr lang="en-US" sz="1050" dirty="0">
                  <a:solidFill>
                    <a:srgbClr val="a9a42c"/>
                  </a:solidFill>
                  <a:latin typeface="Lato" panose="020F0502020204030203" pitchFamily="34" charset="0"/>
                </a:rPr>
                <a:t>Lorem ipsum dolor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consectetur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adipiscing</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elit</a:t>
              </a:r>
              <a:r>
                <a:rPr lang="en-US" sz="1050" dirty="0">
                  <a:solidFill>
                    <a:srgbClr val="a9a42c"/>
                  </a:solidFill>
                  <a:latin typeface="Lato" panose="020F0502020204030203" pitchFamily="34" charset="0"/>
                </a:rPr>
                <a:t>, sed do </a:t>
              </a:r>
              <a:r>
                <a:rPr lang="en-US" sz="1050" dirty="0" err="1">
                  <a:solidFill>
                    <a:srgbClr val="a9a42c"/>
                  </a:solidFill>
                  <a:latin typeface="Lato" panose="020F0502020204030203" pitchFamily="34" charset="0"/>
                </a:rPr>
                <a:t>eiusmod</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tempor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incididunt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ut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labore</a:t>
              </a:r>
              <a:r>
                <a:rPr lang="en-US" sz="1050" dirty="0">
                  <a:solidFill>
                    <a:srgbClr val="a9a42c"/>
                  </a:solidFill>
                  <a:latin typeface="Lato" panose="020F0502020204030203" pitchFamily="34" charset="0"/>
                </a:rPr>
                <a:t> et dolore magna </a:t>
              </a:r>
              <a:r>
                <a:rPr lang="en-US" sz="1050" dirty="0" err="1">
                  <a:solidFill>
                    <a:srgbClr val="a9a42c"/>
                  </a:solidFill>
                  <a:latin typeface="Lato" panose="020F0502020204030203" pitchFamily="34" charset="0"/>
                </a:rPr>
                <a:t>aliqua</a:t>
              </a:r>
              <a:r>
                <a:rPr lang="en-US" sz="1050" dirty="0">
                  <a:solidFill>
                    <a:srgbClr val="a9a42c"/>
                  </a:solidFill>
                  <a:latin typeface="Lato" panose="020F0502020204030203" pitchFamily="34" charset="0"/>
                </a:rPr>
                <a:t>. A </a:t>
              </a:r>
              <a:r>
                <a:rPr lang="en-US" sz="1050" dirty="0" err="1">
                  <a:solidFill>
                    <a:srgbClr val="a9a42c"/>
                  </a:solidFill>
                  <a:latin typeface="Lato" panose="020F0502020204030203" pitchFamily="34" charset="0"/>
                </a:rPr>
                <a:t>condimentum</a:t>
              </a:r>
              <a:r>
                <a:rPr lang="en-US" sz="1050" dirty="0">
                  <a:solidFill>
                    <a:srgbClr val="a9a42c"/>
                  </a:solidFill>
                  <a:latin typeface="Lato" panose="020F0502020204030203" pitchFamily="34" charset="0"/>
                </a:rPr>
                <a:t> vitae </a:t>
              </a:r>
              <a:r>
                <a:rPr lang="en-US" sz="1050" dirty="0" err="1">
                  <a:solidFill>
                    <a:srgbClr val="a9a42c"/>
                  </a:solidFill>
                  <a:latin typeface="Lato" panose="020F0502020204030203" pitchFamily="34" charset="0"/>
                </a:rPr>
                <a:t>sapien</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pellentesque</a:t>
              </a:r>
              <a:r>
                <a:rPr lang="en-US" sz="1050" dirty="0">
                  <a:solidFill>
                    <a:srgbClr val="a9a42c"/>
                  </a:solidFill>
                  <a:latin typeface="Lato" panose="020F0502020204030203" pitchFamily="34" charset="0"/>
                </a:rPr>
                <a:t> habitant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Convallis </a:t>
              </a:r>
              <a:r>
                <a:rPr lang="en-US" sz="1050" dirty="0" err="1">
                  <a:solidFill>
                    <a:srgbClr val="a9a42c"/>
                  </a:solidFill>
                  <a:latin typeface="Lato" panose="020F0502020204030203" pitchFamily="34" charset="0"/>
                </a:rPr>
                <a:t>tellus</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interdum</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velit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laoreet</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donec</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Arcu</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bibendum</a:t>
              </a:r>
              <a:r>
                <a:rPr lang="en-US" sz="1050" dirty="0">
                  <a:solidFill>
                    <a:srgbClr val="a9a42c"/>
                  </a:solidFill>
                  <a:latin typeface="Lato" panose="020F0502020204030203" pitchFamily="34" charset="0"/>
                </a:rPr>
                <a:t> at </a:t>
              </a:r>
              <a:r>
                <a:rPr lang="en-US" sz="1050" dirty="0" err="1">
                  <a:solidFill>
                    <a:srgbClr val="a9a42c"/>
                  </a:solidFill>
                  <a:latin typeface="Lato" panose="020F0502020204030203" pitchFamily="34" charset="0"/>
                </a:rPr>
                <a:t>varius</a:t>
              </a:r>
              <a:r>
                <a:rPr lang="en-US" sz="1050" dirty="0">
                  <a:solidFill>
                    <a:srgbClr val="a9a42c"/>
                  </a:solidFill>
                  <a:latin typeface="Lato" panose="020F0502020204030203" pitchFamily="34" charset="0"/>
                </a:rPr>
                <a:t> vel pharetra vel </a:t>
              </a:r>
              <a:r>
                <a:rPr lang="en-US" sz="1050" dirty="0" err="1">
                  <a:solidFill>
                    <a:srgbClr val="a9a42c"/>
                  </a:solidFill>
                  <a:latin typeface="Lato" panose="020F0502020204030203" pitchFamily="34" charset="0"/>
                </a:rPr>
                <a:t>turpis</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Imperdiet</a:t>
              </a:r>
              <a:r>
                <a:rPr lang="en-US" sz="1050" dirty="0">
                  <a:solidFill>
                    <a:srgbClr val="a9a42c"/>
                  </a:solidFill>
                  <a:latin typeface="Lato" panose="020F0502020204030203" pitchFamily="34" charset="0"/>
                </a:rPr>
                <a:t> dui </a:t>
              </a:r>
              <a:r>
                <a:rPr lang="en-US" sz="1050" dirty="0" err="1">
                  <a:solidFill>
                    <a:srgbClr val="a9a42c"/>
                  </a:solidFill>
                  <a:latin typeface="Lato" panose="020F0502020204030203" pitchFamily="34" charset="0"/>
                </a:rPr>
                <a:t>accumsan</a:t>
              </a:r>
              <a:r>
                <a:rPr lang="en-US" sz="1050" dirty="0">
                  <a:solidFill>
                    <a:srgbClr val="a9a42c"/>
                  </a:solidFill>
                  <a:latin typeface="Lato" panose="020F0502020204030203" pitchFamily="34" charset="0"/>
                </a:rPr>
                <a:t>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nulla</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facilisi</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tempus. </a:t>
              </a:r>
              <a:endParaRPr lang="en-US" sz="1050" dirty="0">
                <a:solidFill>
                  <a:srgbClr val="a9a42c"/>
                </a:solidFill>
              </a:endParaRPr>
            </a:p>
          </p:txBody>
        </p:sp>
        <p:sp>
          <p:nvSpPr>
            <p:cNvPr id="16" name="TextBox 15">
              <a:extLst>
                <a:ext uri="{FF2B5EF4-FFF2-40B4-BE49-F238E27FC236}">
                  <a16:creationId xmlns:a16="http://schemas.microsoft.com/office/drawing/2014/main" id="{2867A272-241E-4371-93AE-99DD0BA62EA8}"/>
                </a:ext>
              </a:extLst>
            </p:cNvPr>
            <p:cNvSpPr txBox="1"/>
            <p:nvPr/>
          </p:nvSpPr>
          <p:spPr>
            <a:xfrm>
              <a:off x="6899916" y="4495081"/>
              <a:ext cx="3592286" cy="277512"/>
            </a:xfrm>
            <a:prstGeom prst="rect">
              <a:avLst/>
            </a:prstGeom>
            <a:noFill/>
          </p:spPr>
          <p:txBody>
            <a:bodyPr wrap="square" lIns="0" tIns="0" rIns="0" bIns="0" rtlCol="0">
              <a:spAutoFit/>
            </a:bodyPr>
            <a:lstStyle/>
            <a:p>
              <a:pPr>
                <a:lnSpc>
                  <a:spcPct val="120000"/>
                </a:lnSpc>
              </a:pPr>
              <a:r>
                <a:rPr lang="en-US" sz="1600" b="1" dirty="0">
                  <a:solidFill>
                    <a:srgbClr val="a9a42c"/>
                  </a:solidFill>
                  <a:latin typeface="Poppins" panose="00000500000000000000" pitchFamily="2" charset="0"/>
                  <a:cs typeface="Poppins" panose="00000500000000000000" pitchFamily="2" charset="0"/>
                </a:rPr>
                <a:t>Lorem ipsum dolor sit </a:t>
              </a:r>
              <a:r>
                <a:rPr lang="en-US" sz="1600" b="1" dirty="0" err="1">
                  <a:solidFill>
                    <a:srgbClr val="a9a42c"/>
                  </a:solidFill>
                  <a:latin typeface="Poppins" panose="00000500000000000000" pitchFamily="2" charset="0"/>
                  <a:cs typeface="Poppins" panose="00000500000000000000" pitchFamily="2" charset="0"/>
                </a:rPr>
                <a:t>amet</a:t>
              </a:r>
              <a:endParaRPr lang="en-US" sz="1600" b="1" dirty="0">
                <a:solidFill>
                  <a:srgbClr val="a9a42c"/>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04FC17DF-4C7A-4FCB-867E-7AE0291A57C9}"/>
                </a:ext>
              </a:extLst>
            </p:cNvPr>
            <p:cNvSpPr txBox="1"/>
            <p:nvPr/>
          </p:nvSpPr>
          <p:spPr>
            <a:xfrm>
              <a:off x="6535906" y="4495081"/>
              <a:ext cx="342043" cy="277512"/>
            </a:xfrm>
            <a:prstGeom prst="rect">
              <a:avLst/>
            </a:prstGeom>
            <a:noFill/>
          </p:spPr>
          <p:txBody>
            <a:bodyPr wrap="square" lIns="0" tIns="0" rIns="0" bIns="0" rtlCol="0">
              <a:spAutoFit/>
            </a:bodyPr>
            <a:lstStyle/>
            <a:p>
              <a:pPr>
                <a:lnSpc>
                  <a:spcPct val="120000"/>
                </a:lnSpc>
              </a:pPr>
              <a:r>
                <a:rPr lang="en-US" sz="1600" b="1" dirty="0">
                  <a:solidFill>
                    <a:srgbClr val="CACACA"/>
                  </a:solidFill>
                  <a:latin typeface="Poppins" panose="00000500000000000000" pitchFamily="2" charset="0"/>
                  <a:cs typeface="Poppins" panose="00000500000000000000" pitchFamily="2" charset="0"/>
                </a:rPr>
                <a:t>03.</a:t>
              </a:r>
              <a:endParaRPr lang="en-US" sz="1600" b="1" dirty="0">
                <a:solidFill>
                  <a:srgbClr val="CACACA"/>
                </a:solidFill>
                <a:latin typeface="Montserrat ExtraBold" panose="00000900000000000000" pitchFamily="2" charset="-52"/>
                <a:cs typeface="Poppins" panose="00000500000000000000" pitchFamily="2" charset="0"/>
              </a:endParaRPr>
            </a:p>
          </p:txBody>
        </p:sp>
      </p:grpSp>
      <p:grpSp>
        <p:nvGrpSpPr>
          <p:cNvPr id="46" name="Group 45">
            <a:extLst>
              <a:ext uri="{FF2B5EF4-FFF2-40B4-BE49-F238E27FC236}">
                <a16:creationId xmlns:a16="http://schemas.microsoft.com/office/drawing/2014/main" id="{044DC5AD-B4E9-4347-BCD1-26C808576311}"/>
              </a:ext>
            </a:extLst>
          </p:cNvPr>
          <p:cNvGrpSpPr/>
          <p:nvPr/>
        </p:nvGrpSpPr>
        <p:grpSpPr>
          <a:xfrm>
            <a:off x="1643704" y="2692171"/>
            <a:ext cx="4452297" cy="1520413"/>
            <a:chOff x="6535906" y="2737930"/>
            <a:chExt cx="4452297" cy="1520413"/>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4445888" cy="1185324"/>
            </a:xfrm>
            <a:prstGeom prst="rect">
              <a:avLst/>
            </a:prstGeom>
            <a:noFill/>
          </p:spPr>
          <p:txBody>
            <a:bodyPr wrap="square" lIns="0" tIns="0" rIns="0" bIns="0" rtlCol="0">
              <a:spAutoFit/>
            </a:bodyPr>
            <a:lstStyle/>
            <a:p>
              <a:pPr>
                <a:lnSpc>
                  <a:spcPct val="150000"/>
                </a:lnSpc>
              </a:pPr>
              <a:r>
                <a:rPr lang="en-US" sz="1050" dirty="0">
                  <a:solidFill>
                    <a:srgbClr val="a9a42c"/>
                  </a:solidFill>
                  <a:latin typeface="Lato" panose="020F0502020204030203" pitchFamily="34" charset="0"/>
                </a:rPr>
                <a:t>Lorem ipsum dolor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consectetur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adipiscing</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elit</a:t>
              </a:r>
              <a:r>
                <a:rPr lang="en-US" sz="1050" dirty="0">
                  <a:solidFill>
                    <a:srgbClr val="a9a42c"/>
                  </a:solidFill>
                  <a:latin typeface="Lato" panose="020F0502020204030203" pitchFamily="34" charset="0"/>
                </a:rPr>
                <a:t>, sed do </a:t>
              </a:r>
              <a:r>
                <a:rPr lang="en-US" sz="1050" dirty="0" err="1">
                  <a:solidFill>
                    <a:srgbClr val="a9a42c"/>
                  </a:solidFill>
                  <a:latin typeface="Lato" panose="020F0502020204030203" pitchFamily="34" charset="0"/>
                </a:rPr>
                <a:t>eiusmod</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tempor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incididunt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ut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labore</a:t>
              </a:r>
              <a:r>
                <a:rPr lang="en-US" sz="1050" dirty="0">
                  <a:solidFill>
                    <a:srgbClr val="a9a42c"/>
                  </a:solidFill>
                  <a:latin typeface="Lato" panose="020F0502020204030203" pitchFamily="34" charset="0"/>
                </a:rPr>
                <a:t> et dolore magna </a:t>
              </a:r>
              <a:r>
                <a:rPr lang="en-US" sz="1050" dirty="0" err="1">
                  <a:solidFill>
                    <a:srgbClr val="a9a42c"/>
                  </a:solidFill>
                  <a:latin typeface="Lato" panose="020F0502020204030203" pitchFamily="34" charset="0"/>
                </a:rPr>
                <a:t>aliqua</a:t>
              </a:r>
              <a:r>
                <a:rPr lang="en-US" sz="1050" dirty="0">
                  <a:solidFill>
                    <a:srgbClr val="a9a42c"/>
                  </a:solidFill>
                  <a:latin typeface="Lato" panose="020F0502020204030203" pitchFamily="34" charset="0"/>
                </a:rPr>
                <a:t>. A </a:t>
              </a:r>
              <a:r>
                <a:rPr lang="en-US" sz="1050" dirty="0" err="1">
                  <a:solidFill>
                    <a:srgbClr val="a9a42c"/>
                  </a:solidFill>
                  <a:latin typeface="Lato" panose="020F0502020204030203" pitchFamily="34" charset="0"/>
                </a:rPr>
                <a:t>condimentum</a:t>
              </a:r>
              <a:r>
                <a:rPr lang="en-US" sz="1050" dirty="0">
                  <a:solidFill>
                    <a:srgbClr val="a9a42c"/>
                  </a:solidFill>
                  <a:latin typeface="Lato" panose="020F0502020204030203" pitchFamily="34" charset="0"/>
                </a:rPr>
                <a:t> vitae </a:t>
              </a:r>
              <a:r>
                <a:rPr lang="en-US" sz="1050" dirty="0" err="1">
                  <a:solidFill>
                    <a:srgbClr val="a9a42c"/>
                  </a:solidFill>
                  <a:latin typeface="Lato" panose="020F0502020204030203" pitchFamily="34" charset="0"/>
                </a:rPr>
                <a:t>sapien</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pellentesque</a:t>
              </a:r>
              <a:r>
                <a:rPr lang="en-US" sz="1050" dirty="0">
                  <a:solidFill>
                    <a:srgbClr val="a9a42c"/>
                  </a:solidFill>
                  <a:latin typeface="Lato" panose="020F0502020204030203" pitchFamily="34" charset="0"/>
                </a:rPr>
                <a:t> habitant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Convallis </a:t>
              </a:r>
              <a:r>
                <a:rPr lang="en-US" sz="1050" dirty="0" err="1">
                  <a:solidFill>
                    <a:srgbClr val="a9a42c"/>
                  </a:solidFill>
                  <a:latin typeface="Lato" panose="020F0502020204030203" pitchFamily="34" charset="0"/>
                </a:rPr>
                <a:t>tellus</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interdum</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velit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laoreet</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donec</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Arcu</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bibendum</a:t>
              </a:r>
              <a:r>
                <a:rPr lang="en-US" sz="1050" dirty="0">
                  <a:solidFill>
                    <a:srgbClr val="a9a42c"/>
                  </a:solidFill>
                  <a:latin typeface="Lato" panose="020F0502020204030203" pitchFamily="34" charset="0"/>
                </a:rPr>
                <a:t> at </a:t>
              </a:r>
              <a:r>
                <a:rPr lang="en-US" sz="1050" dirty="0" err="1">
                  <a:solidFill>
                    <a:srgbClr val="a9a42c"/>
                  </a:solidFill>
                  <a:latin typeface="Lato" panose="020F0502020204030203" pitchFamily="34" charset="0"/>
                </a:rPr>
                <a:t>varius</a:t>
              </a:r>
              <a:r>
                <a:rPr lang="en-US" sz="1050" dirty="0">
                  <a:solidFill>
                    <a:srgbClr val="a9a42c"/>
                  </a:solidFill>
                  <a:latin typeface="Lato" panose="020F0502020204030203" pitchFamily="34" charset="0"/>
                </a:rPr>
                <a:t> vel pharetra vel </a:t>
              </a:r>
              <a:r>
                <a:rPr lang="en-US" sz="1050" dirty="0" err="1">
                  <a:solidFill>
                    <a:srgbClr val="a9a42c"/>
                  </a:solidFill>
                  <a:latin typeface="Lato" panose="020F0502020204030203" pitchFamily="34" charset="0"/>
                </a:rPr>
                <a:t>turpis</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Imperdiet</a:t>
              </a:r>
              <a:r>
                <a:rPr lang="en-US" sz="1050" dirty="0">
                  <a:solidFill>
                    <a:srgbClr val="a9a42c"/>
                  </a:solidFill>
                  <a:latin typeface="Lato" panose="020F0502020204030203" pitchFamily="34" charset="0"/>
                </a:rPr>
                <a:t> dui </a:t>
              </a:r>
              <a:r>
                <a:rPr lang="en-US" sz="1050" dirty="0" err="1">
                  <a:solidFill>
                    <a:srgbClr val="a9a42c"/>
                  </a:solidFill>
                  <a:latin typeface="Lato" panose="020F0502020204030203" pitchFamily="34" charset="0"/>
                </a:rPr>
                <a:t>accumsan</a:t>
              </a:r>
              <a:r>
                <a:rPr lang="en-US" sz="1050" dirty="0">
                  <a:solidFill>
                    <a:srgbClr val="a9a42c"/>
                  </a:solidFill>
                  <a:latin typeface="Lato" panose="020F0502020204030203" pitchFamily="34" charset="0"/>
                </a:rPr>
                <a:t>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nulla</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facilisi</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tempus. </a:t>
              </a:r>
              <a:endParaRPr lang="en-US" sz="1050" dirty="0">
                <a:solidFill>
                  <a:srgbClr val="a9a42c"/>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b="1" dirty="0">
                  <a:solidFill>
                    <a:srgbClr val="a9a42c"/>
                  </a:solidFill>
                  <a:latin typeface="Poppins" panose="00000500000000000000" pitchFamily="2" charset="0"/>
                  <a:cs typeface="Poppins" panose="00000500000000000000" pitchFamily="2" charset="0"/>
                </a:rPr>
                <a:t>Lorem ipsum dolor sit </a:t>
              </a:r>
              <a:r>
                <a:rPr lang="en-US" sz="1600" b="1" dirty="0" err="1">
                  <a:solidFill>
                    <a:srgbClr val="a9a42c"/>
                  </a:solidFill>
                  <a:latin typeface="Poppins" panose="00000500000000000000" pitchFamily="2" charset="0"/>
                  <a:cs typeface="Poppins" panose="00000500000000000000" pitchFamily="2" charset="0"/>
                </a:rPr>
                <a:t>amet</a:t>
              </a:r>
              <a:endParaRPr lang="en-US" sz="1600" b="1" dirty="0">
                <a:solidFill>
                  <a:srgbClr val="a9a42c"/>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b="1" dirty="0">
                  <a:solidFill>
                    <a:srgbClr val="CACACA"/>
                  </a:solidFill>
                  <a:latin typeface="Poppins" panose="00000500000000000000" pitchFamily="2" charset="0"/>
                  <a:cs typeface="Poppins" panose="00000500000000000000" pitchFamily="2" charset="0"/>
                </a:rPr>
                <a:t>02.</a:t>
              </a:r>
              <a:endParaRPr lang="en-US" sz="1600" b="1" dirty="0">
                <a:solidFill>
                  <a:srgbClr val="CACACA"/>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1643704" y="889261"/>
            <a:ext cx="4452297" cy="1520413"/>
            <a:chOff x="6535906" y="488918"/>
            <a:chExt cx="4452297" cy="1520413"/>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4445888" cy="1185324"/>
            </a:xfrm>
            <a:prstGeom prst="rect">
              <a:avLst/>
            </a:prstGeom>
            <a:noFill/>
          </p:spPr>
          <p:txBody>
            <a:bodyPr wrap="square" lIns="0" tIns="0" rIns="0" bIns="0" rtlCol="0">
              <a:spAutoFit/>
            </a:bodyPr>
            <a:lstStyle/>
            <a:p>
              <a:pPr>
                <a:lnSpc>
                  <a:spcPct val="150000"/>
                </a:lnSpc>
              </a:pPr>
              <a:r>
                <a:rPr lang="en-US" sz="1050" dirty="0">
                  <a:solidFill>
                    <a:srgbClr val="a9a42c"/>
                  </a:solidFill>
                  <a:latin typeface="Lato" panose="020F0502020204030203" pitchFamily="34" charset="0"/>
                </a:rPr>
                <a:t>Lorem ipsum dolor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consectetur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adipiscing</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elit</a:t>
              </a:r>
              <a:r>
                <a:rPr lang="en-US" sz="1050" dirty="0">
                  <a:solidFill>
                    <a:srgbClr val="a9a42c"/>
                  </a:solidFill>
                  <a:latin typeface="Lato" panose="020F0502020204030203" pitchFamily="34" charset="0"/>
                </a:rPr>
                <a:t>, sed do </a:t>
              </a:r>
              <a:r>
                <a:rPr lang="en-US" sz="1050" dirty="0" err="1">
                  <a:solidFill>
                    <a:srgbClr val="a9a42c"/>
                  </a:solidFill>
                  <a:latin typeface="Lato" panose="020F0502020204030203" pitchFamily="34" charset="0"/>
                </a:rPr>
                <a:t>eiusmod</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tempor</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incididunt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ut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labore</a:t>
              </a:r>
              <a:r>
                <a:rPr lang="en-US" sz="1050" dirty="0">
                  <a:solidFill>
                    <a:srgbClr val="a9a42c"/>
                  </a:solidFill>
                  <a:latin typeface="Lato" panose="020F0502020204030203" pitchFamily="34" charset="0"/>
                </a:rPr>
                <a:t> et dolore magna </a:t>
              </a:r>
              <a:r>
                <a:rPr lang="en-US" sz="1050" dirty="0" err="1">
                  <a:solidFill>
                    <a:srgbClr val="a9a42c"/>
                  </a:solidFill>
                  <a:latin typeface="Lato" panose="020F0502020204030203" pitchFamily="34" charset="0"/>
                </a:rPr>
                <a:t>aliqua</a:t>
              </a:r>
              <a:r>
                <a:rPr lang="en-US" sz="1050" dirty="0">
                  <a:solidFill>
                    <a:srgbClr val="a9a42c"/>
                  </a:solidFill>
                  <a:latin typeface="Lato" panose="020F0502020204030203" pitchFamily="34" charset="0"/>
                </a:rPr>
                <a:t>. A </a:t>
              </a:r>
              <a:r>
                <a:rPr lang="en-US" sz="1050" dirty="0" err="1">
                  <a:solidFill>
                    <a:srgbClr val="a9a42c"/>
                  </a:solidFill>
                  <a:latin typeface="Lato" panose="020F0502020204030203" pitchFamily="34" charset="0"/>
                </a:rPr>
                <a:t>condimentum</a:t>
              </a:r>
              <a:r>
                <a:rPr lang="en-US" sz="1050" dirty="0">
                  <a:solidFill>
                    <a:srgbClr val="a9a42c"/>
                  </a:solidFill>
                  <a:latin typeface="Lato" panose="020F0502020204030203" pitchFamily="34" charset="0"/>
                </a:rPr>
                <a:t> vitae </a:t>
              </a:r>
              <a:r>
                <a:rPr lang="en-US" sz="1050" dirty="0" err="1">
                  <a:solidFill>
                    <a:srgbClr val="a9a42c"/>
                  </a:solidFill>
                  <a:latin typeface="Lato" panose="020F0502020204030203" pitchFamily="34" charset="0"/>
                </a:rPr>
                <a:t>sapien</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pellentesque</a:t>
              </a:r>
              <a:r>
                <a:rPr lang="en-US" sz="1050" dirty="0">
                  <a:solidFill>
                    <a:srgbClr val="a9a42c"/>
                  </a:solidFill>
                  <a:latin typeface="Lato" panose="020F0502020204030203" pitchFamily="34" charset="0"/>
                </a:rPr>
                <a:t> habitant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Convallis </a:t>
              </a:r>
              <a:r>
                <a:rPr lang="en-US" sz="1050" dirty="0" err="1">
                  <a:solidFill>
                    <a:srgbClr val="a9a42c"/>
                  </a:solidFill>
                  <a:latin typeface="Lato" panose="020F0502020204030203" pitchFamily="34" charset="0"/>
                </a:rPr>
                <a:t>tellus</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interdum</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velit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laoreet</a:t>
              </a:r>
              <a:r>
                <a:rPr lang="en-US" sz="1050" dirty="0">
                  <a:solidFill>
                    <a:srgbClr val="a9a42c"/>
                  </a:solidFill>
                  <a:latin typeface="Lato" panose="020F0502020204030203" pitchFamily="34" charset="0"/>
                </a:rPr>
                <a:t> id </a:t>
              </a:r>
              <a:r>
                <a:rPr lang="en-US" sz="1050" dirty="0" err="1">
                  <a:solidFill>
                    <a:srgbClr val="a9a42c"/>
                  </a:solidFill>
                  <a:latin typeface="Lato" panose="020F0502020204030203" pitchFamily="34" charset="0"/>
                </a:rPr>
                <a:t>donec</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Arcu</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bibendum</a:t>
              </a:r>
              <a:r>
                <a:rPr lang="en-US" sz="1050" dirty="0">
                  <a:solidFill>
                    <a:srgbClr val="a9a42c"/>
                  </a:solidFill>
                  <a:latin typeface="Lato" panose="020F0502020204030203" pitchFamily="34" charset="0"/>
                </a:rPr>
                <a:t> at </a:t>
              </a:r>
              <a:r>
                <a:rPr lang="en-US" sz="1050" dirty="0" err="1">
                  <a:solidFill>
                    <a:srgbClr val="a9a42c"/>
                  </a:solidFill>
                  <a:latin typeface="Lato" panose="020F0502020204030203" pitchFamily="34" charset="0"/>
                </a:rPr>
                <a:t>varius</a:t>
              </a:r>
              <a:r>
                <a:rPr lang="en-US" sz="1050" dirty="0">
                  <a:solidFill>
                    <a:srgbClr val="a9a42c"/>
                  </a:solidFill>
                  <a:latin typeface="Lato" panose="020F0502020204030203" pitchFamily="34" charset="0"/>
                </a:rPr>
                <a:t> vel pharetra vel </a:t>
              </a:r>
              <a:r>
                <a:rPr lang="en-US" sz="1050" dirty="0" err="1">
                  <a:solidFill>
                    <a:srgbClr val="a9a42c"/>
                  </a:solidFill>
                  <a:latin typeface="Lato" panose="020F0502020204030203" pitchFamily="34" charset="0"/>
                </a:rPr>
                <a:t>turpis</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Imperdiet</a:t>
              </a:r>
              <a:r>
                <a:rPr lang="en-US" sz="1050" dirty="0">
                  <a:solidFill>
                    <a:srgbClr val="a9a42c"/>
                  </a:solidFill>
                  <a:latin typeface="Lato" panose="020F0502020204030203" pitchFamily="34" charset="0"/>
                </a:rPr>
                <a:t> dui </a:t>
              </a:r>
              <a:r>
                <a:rPr lang="en-US" sz="1050" dirty="0" err="1">
                  <a:solidFill>
                    <a:srgbClr val="a9a42c"/>
                  </a:solidFill>
                  <a:latin typeface="Lato" panose="020F0502020204030203" pitchFamily="34" charset="0"/>
                </a:rPr>
                <a:t>accumsan</a:t>
              </a:r>
              <a:r>
                <a:rPr lang="en-US" sz="1050" dirty="0">
                  <a:solidFill>
                    <a:srgbClr val="a9a42c"/>
                  </a:solidFill>
                  <a:latin typeface="Lato" panose="020F0502020204030203" pitchFamily="34" charset="0"/>
                </a:rPr>
                <a:t> sit </a:t>
              </a:r>
              <a:r>
                <a:rPr lang="en-US" sz="1050" dirty="0" err="1">
                  <a:solidFill>
                    <a:srgbClr val="a9a42c"/>
                  </a:solidFill>
                  <a:latin typeface="Lato" panose="020F0502020204030203" pitchFamily="34" charset="0"/>
                </a:rPr>
                <a:t>amet</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nulla</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facilisi</a:t>
              </a:r>
              <a:r>
                <a:rPr lang="en-US" sz="1050" dirty="0">
                  <a:solidFill>
                    <a:srgbClr val="a9a42c"/>
                  </a:solidFill>
                  <a:latin typeface="Lato" panose="020F0502020204030203" pitchFamily="34" charset="0"/>
                </a:rPr>
                <a:t> </a:t>
              </a:r>
              <a:r>
                <a:rPr lang="en-US" sz="1050" dirty="0" err="1">
                  <a:solidFill>
                    <a:srgbClr val="a9a42c"/>
                  </a:solidFill>
                  <a:latin typeface="Lato" panose="020F0502020204030203" pitchFamily="34" charset="0"/>
                </a:rPr>
                <a:t>morbi</a:t>
              </a:r>
              <a:r>
                <a:rPr lang="en-US" sz="1050" dirty="0">
                  <a:solidFill>
                    <a:srgbClr val="a9a42c"/>
                  </a:solidFill>
                  <a:latin typeface="Lato" panose="020F0502020204030203" pitchFamily="34" charset="0"/>
                </a:rPr>
                <a:t> tempus. </a:t>
              </a:r>
              <a:endParaRPr lang="en-US" sz="1050" dirty="0">
                <a:solidFill>
                  <a:srgbClr val="a9a42c"/>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b="1" dirty="0">
                  <a:solidFill>
                    <a:srgbClr val="a9a42c"/>
                  </a:solidFill>
                  <a:latin typeface="Poppins" panose="00000500000000000000" pitchFamily="2" charset="0"/>
                  <a:cs typeface="Poppins" panose="00000500000000000000" pitchFamily="2" charset="0"/>
                </a:rPr>
                <a:t>Lorem ipsum dolor sit </a:t>
              </a:r>
              <a:r>
                <a:rPr lang="en-US" sz="1600" b="1" dirty="0" err="1">
                  <a:solidFill>
                    <a:srgbClr val="a9a42c"/>
                  </a:solidFill>
                  <a:latin typeface="Poppins" panose="00000500000000000000" pitchFamily="2" charset="0"/>
                  <a:cs typeface="Poppins" panose="00000500000000000000" pitchFamily="2" charset="0"/>
                </a:rPr>
                <a:t>amet</a:t>
              </a:r>
              <a:endParaRPr lang="en-US" sz="1600" b="1" dirty="0">
                <a:solidFill>
                  <a:srgbClr val="a9a42c"/>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b="1" dirty="0">
                  <a:solidFill>
                    <a:srgbClr val="CACACA"/>
                  </a:solidFill>
                  <a:latin typeface="Poppins" panose="00000500000000000000" pitchFamily="2" charset="0"/>
                  <a:cs typeface="Poppins" panose="00000500000000000000" pitchFamily="2" charset="0"/>
                </a:rPr>
                <a:t>01.</a:t>
              </a:r>
              <a:endParaRPr lang="en-US" sz="1600" b="1" dirty="0">
                <a:solidFill>
                  <a:srgbClr val="CACACA"/>
                </a:solidFill>
                <a:latin typeface="Montserrat ExtraBold" panose="00000900000000000000" pitchFamily="2" charset="-52"/>
                <a:cs typeface="Poppins" panose="00000500000000000000" pitchFamily="2" charset="0"/>
              </a:endParaRPr>
            </a:p>
          </p:txBody>
        </p:sp>
      </p:grpSp>
      <p:grpSp>
        <p:nvGrpSpPr>
          <p:cNvPr id="44" name="Group 43">
            <a:extLst>
              <a:ext uri="{FF2B5EF4-FFF2-40B4-BE49-F238E27FC236}">
                <a16:creationId xmlns:a16="http://schemas.microsoft.com/office/drawing/2014/main" id="{3930852C-CA45-45A6-9740-D37A06E49E15}"/>
              </a:ext>
            </a:extLst>
          </p:cNvPr>
          <p:cNvGrpSpPr/>
          <p:nvPr/>
        </p:nvGrpSpPr>
        <p:grpSpPr>
          <a:xfrm>
            <a:off x="7384915" y="2352020"/>
            <a:ext cx="4034704" cy="2153959"/>
            <a:chOff x="1629496" y="2798393"/>
            <a:chExt cx="4034704" cy="2153959"/>
          </a:xfrm>
        </p:grpSpPr>
        <p:sp>
          <p:nvSpPr>
            <p:cNvPr id="42" name="TextBox 12">
              <a:extLst>
                <a:ext uri="{FF2B5EF4-FFF2-40B4-BE49-F238E27FC236}">
                  <a16:creationId xmlns:a16="http://schemas.microsoft.com/office/drawing/2014/main" id="{39C2568D-6E01-4558-8B7F-5737AE3935FD}"/>
                </a:ext>
              </a:extLst>
            </p:cNvPr>
            <p:cNvSpPr txBox="1"/>
            <p:nvPr/>
          </p:nvSpPr>
          <p:spPr>
            <a:xfrm>
              <a:off x="1646503" y="2798393"/>
              <a:ext cx="4017697"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a:t>
              </a:r>
              <a:endParaRPr lang="en-US" sz="4400" b="1" dirty="0">
                <a:solidFill>
                  <a:srgbClr val="8C8787"/>
                </a:solidFill>
                <a:latin typeface="Poppins" panose="00000500000000000000" pitchFamily="2" charset="0"/>
                <a:cs typeface="Poppins" panose="00000500000000000000" pitchFamily="2" charset="0"/>
              </a:endParaRPr>
            </a:p>
            <a:p>
              <a:r>
                <a:rPr lang="en-US" sz="4400" b="1" dirty="0">
                  <a:solidFill>
                    <a:srgbClr val="8C8787"/>
                  </a:solidFill>
                  <a:latin typeface="Poppins" panose="00000500000000000000" pitchFamily="2" charset="0"/>
                  <a:cs typeface="Poppins" panose="00000500000000000000" pitchFamily="2" charset="0"/>
                </a:rPr>
                <a:t>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cxnSp>
          <p:nvCxnSpPr>
            <p:cNvPr id="43" name="Straight Connector 4">
              <a:extLst>
                <a:ext uri="{FF2B5EF4-FFF2-40B4-BE49-F238E27FC236}">
                  <a16:creationId xmlns:a16="http://schemas.microsoft.com/office/drawing/2014/main" id="{A7BC8A0C-7E88-4206-9AA0-E55960800E3F}"/>
                </a:ext>
              </a:extLst>
            </p:cNvPr>
            <p:cNvCxnSpPr/>
            <p:nvPr/>
          </p:nvCxnSpPr>
          <p:spPr>
            <a:xfrm>
              <a:off x="1629496" y="495235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Drawing 36" descr="Picture looks like as green, sits, little, table&#10;&#10;">
            <a:extLst>
              <a:ext uri="{FF2B5EF4-FFF2-40B4-BE49-F238E27FC236}">
                <a16:creationId xmlns:a16="http://schemas.microsoft.com/office/drawing/2014/main" id="{46335B62-86FF-4063-BDBA-6943C636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799" y="4308939"/>
            <a:ext cx="2764877" cy="3686503"/>
          </a:xfrm>
          <a:prstGeom prst="rect">
            <a:avLst/>
          </a:prstGeom>
        </p:spPr>
      </p:pic>
      <p:pic>
        <p:nvPicPr>
          <p:cNvPr id="32" name="Drawing 31" descr="Picture looks like as green, the fruit, wood, flower&#10;&#10;">
            <a:extLst>
              <a:ext uri="{FF2B5EF4-FFF2-40B4-BE49-F238E27FC236}">
                <a16:creationId xmlns:a16="http://schemas.microsoft.com/office/drawing/2014/main" id="{3587066A-1B65-4920-96DF-E68635874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856" y="4308939"/>
            <a:ext cx="2750400" cy="4380412"/>
          </a:xfrm>
          <a:prstGeom prst="rect">
            <a:avLst/>
          </a:prstGeom>
        </p:spPr>
      </p:pic>
      <p:pic>
        <p:nvPicPr>
          <p:cNvPr id="30" name="Drawing 29" descr="Picture looks like as plant, palm, wood, green&#10;&#10;">
            <a:extLst>
              <a:ext uri="{FF2B5EF4-FFF2-40B4-BE49-F238E27FC236}">
                <a16:creationId xmlns:a16="http://schemas.microsoft.com/office/drawing/2014/main" id="{D51B2372-E388-443A-80BC-A7D61E75D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950" y="4308939"/>
            <a:ext cx="2750400" cy="4114044"/>
          </a:xfrm>
          <a:prstGeom prst="rect">
            <a:avLst/>
          </a:prstGeom>
        </p:spPr>
      </p:pic>
      <p:sp>
        <p:nvSpPr>
          <p:cNvPr id="26" name="Rectangle 25">
            <a:extLst>
              <a:ext uri="{FF2B5EF4-FFF2-40B4-BE49-F238E27FC236}">
                <a16:creationId xmlns:a16="http://schemas.microsoft.com/office/drawing/2014/main" id="{719ACAF7-A4B0-4397-A88C-2C0066C8DA5D}"/>
              </a:ext>
            </a:extLst>
          </p:cNvPr>
          <p:cNvSpPr/>
          <p:nvPr/>
        </p:nvSpPr>
        <p:spPr>
          <a:xfrm>
            <a:off x="1631950" y="4308939"/>
            <a:ext cx="2751363" cy="2954324"/>
          </a:xfrm>
          <a:prstGeom prst="rect">
            <a:avLst/>
          </a:prstGeom>
          <a:solidFill>
            <a:srgbClr val="8C87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91AD80-2401-432D-BDA6-1914A080840B}"/>
              </a:ext>
            </a:extLst>
          </p:cNvPr>
          <p:cNvSpPr/>
          <p:nvPr/>
        </p:nvSpPr>
        <p:spPr>
          <a:xfrm>
            <a:off x="4703856" y="4308939"/>
            <a:ext cx="2751363" cy="2954324"/>
          </a:xfrm>
          <a:prstGeom prst="rect">
            <a:avLst/>
          </a:prstGeom>
          <a:solidFill>
            <a:srgbClr val="8C87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767E6B7-0CE1-4601-AB9E-27D9D8710DFB}"/>
              </a:ext>
            </a:extLst>
          </p:cNvPr>
          <p:cNvSpPr/>
          <p:nvPr/>
        </p:nvSpPr>
        <p:spPr>
          <a:xfrm>
            <a:off x="7774799" y="4308939"/>
            <a:ext cx="2751363" cy="2954324"/>
          </a:xfrm>
          <a:prstGeom prst="rect">
            <a:avLst/>
          </a:prstGeom>
          <a:solidFill>
            <a:srgbClr val="8C87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F813D40-A773-406B-8F4D-AC001BBDE8A7}"/>
              </a:ext>
            </a:extLst>
          </p:cNvPr>
          <p:cNvGrpSpPr/>
          <p:nvPr/>
        </p:nvGrpSpPr>
        <p:grpSpPr>
          <a:xfrm>
            <a:off x="1618436" y="2500086"/>
            <a:ext cx="2764877" cy="1136786"/>
            <a:chOff x="1618436" y="2451029"/>
            <a:chExt cx="2764877" cy="1136786"/>
          </a:xfrm>
        </p:grpSpPr>
        <p:sp>
          <p:nvSpPr>
            <p:cNvPr id="4" name="TextBox 3">
              <a:extLst>
                <a:ext uri="{FF2B5EF4-FFF2-40B4-BE49-F238E27FC236}">
                  <a16:creationId xmlns:a16="http://schemas.microsoft.com/office/drawing/2014/main" id="{BF5D4E59-36C7-45E3-A353-3053E30A422F}"/>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5" name="TextBox 4">
              <a:extLst>
                <a:ext uri="{FF2B5EF4-FFF2-40B4-BE49-F238E27FC236}">
                  <a16:creationId xmlns:a16="http://schemas.microsoft.com/office/drawing/2014/main" id="{AF17629E-E68E-4A67-8BAC-2C6E5E090F7E}"/>
                </a:ext>
              </a:extLst>
            </p:cNvPr>
            <p:cNvSpPr txBox="1"/>
            <p:nvPr/>
          </p:nvSpPr>
          <p:spPr>
            <a:xfrm>
              <a:off x="1618436" y="2451029"/>
              <a:ext cx="474980" cy="272254"/>
            </a:xfrm>
            <a:prstGeom prst="rect">
              <a:avLst/>
            </a:prstGeom>
            <a:noFill/>
          </p:spPr>
          <p:txBody>
            <a:bodyPr wrap="square" lIns="0" tIns="0" rIns="0" bIns="0" rtlCol="0">
              <a:spAutoFit/>
            </a:bodyPr>
            <a:lstStyle/>
            <a:p>
              <a:pPr>
                <a:lnSpc>
                  <a:spcPct val="120000"/>
                </a:lnSpc>
                <a:buClr>
                  <a:srgbClr val="CACACA"/>
                </a:buClr>
              </a:pPr>
              <a:r>
                <a:rPr lang="en-US" sz="1600" dirty="0">
                  <a:solidFill>
                    <a:srgbClr val="CACACA"/>
                  </a:solidFill>
                  <a:latin typeface="Montserrat ExtraBold" panose="00000900000000000000" pitchFamily="2" charset="-52"/>
                </a:rPr>
                <a:t>01</a:t>
              </a:r>
              <a:endParaRPr lang="en-US" sz="1600" dirty="0">
                <a:solidFill>
                  <a:srgbClr val="CACACA"/>
                </a:solidFill>
                <a:latin typeface="Montserrat ExtraBold" panose="00000900000000000000" pitchFamily="2" charset="-52"/>
              </a:endParaRPr>
            </a:p>
          </p:txBody>
        </p:sp>
      </p:grpSp>
      <p:sp>
        <p:nvSpPr>
          <p:cNvPr id="14" name="Rectangle 13">
            <a:extLst>
              <a:ext uri="{FF2B5EF4-FFF2-40B4-BE49-F238E27FC236}">
                <a16:creationId xmlns:a16="http://schemas.microsoft.com/office/drawing/2014/main" id="{48D91583-D5B5-4414-AAA3-211831F68D82}"/>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9AF302C-050A-4EBC-9110-FF56995D9950}"/>
              </a:ext>
            </a:extLst>
          </p:cNvPr>
          <p:cNvGrpSpPr/>
          <p:nvPr/>
        </p:nvGrpSpPr>
        <p:grpSpPr>
          <a:xfrm>
            <a:off x="4689342" y="2500086"/>
            <a:ext cx="2764877" cy="1136786"/>
            <a:chOff x="4689342" y="2451029"/>
            <a:chExt cx="2764877" cy="1136786"/>
          </a:xfrm>
        </p:grpSpPr>
        <p:sp>
          <p:nvSpPr>
            <p:cNvPr id="17" name="TextBox 16">
              <a:extLst>
                <a:ext uri="{FF2B5EF4-FFF2-40B4-BE49-F238E27FC236}">
                  <a16:creationId xmlns:a16="http://schemas.microsoft.com/office/drawing/2014/main" id="{83BEB77D-3E08-4C17-B356-15E4EA53CF42}"/>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8" name="TextBox 17">
              <a:extLst>
                <a:ext uri="{FF2B5EF4-FFF2-40B4-BE49-F238E27FC236}">
                  <a16:creationId xmlns:a16="http://schemas.microsoft.com/office/drawing/2014/main" id="{33856D29-10D4-4679-92E1-2BA6F7427151}"/>
                </a:ext>
              </a:extLst>
            </p:cNvPr>
            <p:cNvSpPr txBox="1"/>
            <p:nvPr/>
          </p:nvSpPr>
          <p:spPr>
            <a:xfrm>
              <a:off x="4689342" y="2451029"/>
              <a:ext cx="474980" cy="272254"/>
            </a:xfrm>
            <a:prstGeom prst="rect">
              <a:avLst/>
            </a:prstGeom>
            <a:noFill/>
          </p:spPr>
          <p:txBody>
            <a:bodyPr wrap="square" lIns="0" tIns="0" rIns="0" bIns="0" rtlCol="0">
              <a:spAutoFit/>
            </a:bodyPr>
            <a:lstStyle/>
            <a:p>
              <a:pPr>
                <a:lnSpc>
                  <a:spcPct val="120000"/>
                </a:lnSpc>
                <a:buClr>
                  <a:srgbClr val="CACACA"/>
                </a:buClr>
              </a:pPr>
              <a:r>
                <a:rPr lang="en-US" sz="1600" dirty="0">
                  <a:solidFill>
                    <a:srgbClr val="CACACA"/>
                  </a:solidFill>
                  <a:latin typeface="Montserrat ExtraBold" panose="00000900000000000000" pitchFamily="2" charset="-52"/>
                </a:rPr>
                <a:t>02</a:t>
              </a:r>
              <a:endParaRPr lang="en-US" sz="1600" dirty="0">
                <a:solidFill>
                  <a:srgbClr val="CACACA"/>
                </a:solidFill>
                <a:latin typeface="Montserrat ExtraBold" panose="00000900000000000000" pitchFamily="2" charset="-52"/>
              </a:endParaRPr>
            </a:p>
          </p:txBody>
        </p:sp>
      </p:grpSp>
      <p:grpSp>
        <p:nvGrpSpPr>
          <p:cNvPr id="23" name="Group 22">
            <a:extLst>
              <a:ext uri="{FF2B5EF4-FFF2-40B4-BE49-F238E27FC236}">
                <a16:creationId xmlns:a16="http://schemas.microsoft.com/office/drawing/2014/main" id="{79881E44-3859-478F-B729-EDDA8924061C}"/>
              </a:ext>
            </a:extLst>
          </p:cNvPr>
          <p:cNvGrpSpPr/>
          <p:nvPr/>
        </p:nvGrpSpPr>
        <p:grpSpPr>
          <a:xfrm>
            <a:off x="7760248" y="2500086"/>
            <a:ext cx="2764877" cy="1136786"/>
            <a:chOff x="7760248" y="2451029"/>
            <a:chExt cx="2764877" cy="1136786"/>
          </a:xfrm>
        </p:grpSpPr>
        <p:sp>
          <p:nvSpPr>
            <p:cNvPr id="19" name="TextBox 18">
              <a:extLst>
                <a:ext uri="{FF2B5EF4-FFF2-40B4-BE49-F238E27FC236}">
                  <a16:creationId xmlns:a16="http://schemas.microsoft.com/office/drawing/2014/main" id="{3D84D0FE-B138-4FC1-B3C1-403760379C9B}"/>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0" name="TextBox 19">
              <a:extLst>
                <a:ext uri="{FF2B5EF4-FFF2-40B4-BE49-F238E27FC236}">
                  <a16:creationId xmlns:a16="http://schemas.microsoft.com/office/drawing/2014/main" id="{92C8AC26-B812-4C7C-AB6F-EE7F184E1DDE}"/>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CACACA"/>
                </a:buClr>
              </a:pPr>
              <a:r>
                <a:rPr lang="en-US" sz="1600" dirty="0">
                  <a:solidFill>
                    <a:srgbClr val="CACACA"/>
                  </a:solidFill>
                  <a:latin typeface="Montserrat ExtraBold" panose="00000900000000000000" pitchFamily="2" charset="-52"/>
                </a:rPr>
                <a:t>03</a:t>
              </a:r>
              <a:endParaRPr lang="en-US" sz="1600" dirty="0">
                <a:solidFill>
                  <a:srgbClr val="CACACA"/>
                </a:solidFill>
                <a:latin typeface="Montserrat ExtraBold" panose="00000900000000000000" pitchFamily="2" charset="-52"/>
              </a:endParaRPr>
            </a:p>
          </p:txBody>
        </p:sp>
      </p:grpSp>
      <p:sp>
        <p:nvSpPr>
          <p:cNvPr id="24" name="TextBox 12">
            <a:extLst>
              <a:ext uri="{FF2B5EF4-FFF2-40B4-BE49-F238E27FC236}">
                <a16:creationId xmlns:a16="http://schemas.microsoft.com/office/drawing/2014/main" id="{3660ACF4-873E-474A-AD66-2AEDEC5A8078}"/>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 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cxnSp>
        <p:nvCxnSpPr>
          <p:cNvPr id="25" name="Straight Connector 4">
            <a:extLst>
              <a:ext uri="{FF2B5EF4-FFF2-40B4-BE49-F238E27FC236}">
                <a16:creationId xmlns:a16="http://schemas.microsoft.com/office/drawing/2014/main" id="{191BC475-B2AC-456F-B503-DC88BD79E6C8}"/>
              </a:ext>
            </a:extLst>
          </p:cNvPr>
          <p:cNvCxnSpPr/>
          <p:nvPr/>
        </p:nvCxnSpPr>
        <p:spPr>
          <a:xfrm>
            <a:off x="1629496" y="2281346"/>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Drawing 20" descr="Picture looks like as accessory, red, umbrella, large&#10;&#10;">
            <a:extLst>
              <a:ext uri="{FF2B5EF4-FFF2-40B4-BE49-F238E27FC236}">
                <a16:creationId xmlns:a16="http://schemas.microsoft.com/office/drawing/2014/main" id="{302D2648-A12F-41AE-9708-E090A19EE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09620" y="-2810431"/>
            <a:ext cx="8285639" cy="12024624"/>
          </a:xfrm>
          <a:prstGeom prst="rect">
            <a:avLst/>
          </a:prstGeom>
        </p:spPr>
      </p:pic>
      <p:sp>
        <p:nvSpPr>
          <p:cNvPr id="8" name="Rectangle 13">
            <a:extLst>
              <a:ext uri="{FF2B5EF4-FFF2-40B4-BE49-F238E27FC236}">
                <a16:creationId xmlns:a16="http://schemas.microsoft.com/office/drawing/2014/main" id="{823CE984-EAC7-4FD7-936D-30617C29F715}"/>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F2E1AF43-D1EA-4104-8E2B-70C4552B0FFD}"/>
              </a:ext>
            </a:extLst>
          </p:cNvPr>
          <p:cNvGrpSpPr/>
          <p:nvPr/>
        </p:nvGrpSpPr>
        <p:grpSpPr>
          <a:xfrm>
            <a:off x="1618436" y="2500086"/>
            <a:ext cx="2764877" cy="1136786"/>
            <a:chOff x="1618436" y="2451029"/>
            <a:chExt cx="2764877" cy="1136786"/>
          </a:xfrm>
        </p:grpSpPr>
        <p:sp>
          <p:nvSpPr>
            <p:cNvPr id="10" name="TextBox 9">
              <a:extLst>
                <a:ext uri="{FF2B5EF4-FFF2-40B4-BE49-F238E27FC236}">
                  <a16:creationId xmlns:a16="http://schemas.microsoft.com/office/drawing/2014/main" id="{49DDAD10-12C3-4EC8-9745-24F19F17982D}"/>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1" name="TextBox 10">
              <a:extLst>
                <a:ext uri="{FF2B5EF4-FFF2-40B4-BE49-F238E27FC236}">
                  <a16:creationId xmlns:a16="http://schemas.microsoft.com/office/drawing/2014/main" id="{70104C94-F782-4F8C-A304-3F23B80F967D}"/>
                </a:ext>
              </a:extLst>
            </p:cNvPr>
            <p:cNvSpPr txBox="1"/>
            <p:nvPr/>
          </p:nvSpPr>
          <p:spPr>
            <a:xfrm>
              <a:off x="1618436" y="2451029"/>
              <a:ext cx="474980" cy="272254"/>
            </a:xfrm>
            <a:prstGeom prst="rect">
              <a:avLst/>
            </a:prstGeom>
            <a:noFill/>
          </p:spPr>
          <p:txBody>
            <a:bodyPr wrap="square" lIns="0" tIns="0" rIns="0" bIns="0" rtlCol="0">
              <a:spAutoFit/>
            </a:bodyPr>
            <a:lstStyle/>
            <a:p>
              <a:pPr>
                <a:lnSpc>
                  <a:spcPct val="120000"/>
                </a:lnSpc>
                <a:buClr>
                  <a:srgbClr val="CACACA"/>
                </a:buClr>
              </a:pPr>
              <a:r>
                <a:rPr lang="en-US" sz="1600" dirty="0">
                  <a:latin typeface="Montserrat ExtraBold" panose="00000900000000000000" pitchFamily="2" charset="-52"/>
                </a:rPr>
                <a:t>01</a:t>
              </a:r>
              <a:endParaRPr lang="en-US" sz="1600" dirty="0">
                <a:latin typeface="Montserrat ExtraBold" panose="00000900000000000000" pitchFamily="2" charset="-52"/>
              </a:endParaRPr>
            </a:p>
          </p:txBody>
        </p:sp>
      </p:grpSp>
      <p:grpSp>
        <p:nvGrpSpPr>
          <p:cNvPr id="12" name="Group 11">
            <a:extLst>
              <a:ext uri="{FF2B5EF4-FFF2-40B4-BE49-F238E27FC236}">
                <a16:creationId xmlns:a16="http://schemas.microsoft.com/office/drawing/2014/main" id="{EC4EE882-9B6F-42A4-A8F1-61F5671FF962}"/>
              </a:ext>
            </a:extLst>
          </p:cNvPr>
          <p:cNvGrpSpPr/>
          <p:nvPr/>
        </p:nvGrpSpPr>
        <p:grpSpPr>
          <a:xfrm>
            <a:off x="1629496" y="3903676"/>
            <a:ext cx="2764877" cy="1136786"/>
            <a:chOff x="4689342" y="2451029"/>
            <a:chExt cx="2764877" cy="1136786"/>
          </a:xfrm>
        </p:grpSpPr>
        <p:sp>
          <p:nvSpPr>
            <p:cNvPr id="13" name="TextBox 12">
              <a:extLst>
                <a:ext uri="{FF2B5EF4-FFF2-40B4-BE49-F238E27FC236}">
                  <a16:creationId xmlns:a16="http://schemas.microsoft.com/office/drawing/2014/main" id="{E1A79515-349B-4788-8704-E227CE913190}"/>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4" name="TextBox 13">
              <a:extLst>
                <a:ext uri="{FF2B5EF4-FFF2-40B4-BE49-F238E27FC236}">
                  <a16:creationId xmlns:a16="http://schemas.microsoft.com/office/drawing/2014/main" id="{906D0411-C471-4E18-B0C9-D50EB19ACDB8}"/>
                </a:ext>
              </a:extLst>
            </p:cNvPr>
            <p:cNvSpPr txBox="1"/>
            <p:nvPr/>
          </p:nvSpPr>
          <p:spPr>
            <a:xfrm>
              <a:off x="4689342" y="2451029"/>
              <a:ext cx="474980" cy="272254"/>
            </a:xfrm>
            <a:prstGeom prst="rect">
              <a:avLst/>
            </a:prstGeom>
            <a:noFill/>
          </p:spPr>
          <p:txBody>
            <a:bodyPr wrap="square" lIns="0" tIns="0" rIns="0" bIns="0" rtlCol="0">
              <a:spAutoFit/>
            </a:bodyPr>
            <a:lstStyle/>
            <a:p>
              <a:pPr>
                <a:lnSpc>
                  <a:spcPct val="120000"/>
                </a:lnSpc>
                <a:buClr>
                  <a:srgbClr val="CACACA"/>
                </a:buClr>
              </a:pPr>
              <a:r>
                <a:rPr lang="en-US" sz="1600" dirty="0">
                  <a:latin typeface="Montserrat ExtraBold" panose="00000900000000000000" pitchFamily="2" charset="-52"/>
                </a:rPr>
                <a:t>02</a:t>
              </a:r>
              <a:endParaRPr lang="en-US" sz="1600" dirty="0">
                <a:latin typeface="Montserrat ExtraBold" panose="00000900000000000000" pitchFamily="2" charset="-52"/>
              </a:endParaRPr>
            </a:p>
          </p:txBody>
        </p:sp>
      </p:grpSp>
      <p:grpSp>
        <p:nvGrpSpPr>
          <p:cNvPr id="15" name="Group 14">
            <a:extLst>
              <a:ext uri="{FF2B5EF4-FFF2-40B4-BE49-F238E27FC236}">
                <a16:creationId xmlns:a16="http://schemas.microsoft.com/office/drawing/2014/main" id="{C16D9201-C6A6-4EF5-B982-7B23F220CB35}"/>
              </a:ext>
            </a:extLst>
          </p:cNvPr>
          <p:cNvGrpSpPr/>
          <p:nvPr/>
        </p:nvGrpSpPr>
        <p:grpSpPr>
          <a:xfrm>
            <a:off x="6527800" y="2500086"/>
            <a:ext cx="2764877" cy="1136786"/>
            <a:chOff x="7760248" y="2451029"/>
            <a:chExt cx="2764877" cy="1136786"/>
          </a:xfrm>
        </p:grpSpPr>
        <p:sp>
          <p:nvSpPr>
            <p:cNvPr id="16" name="TextBox 15">
              <a:extLst>
                <a:ext uri="{FF2B5EF4-FFF2-40B4-BE49-F238E27FC236}">
                  <a16:creationId xmlns:a16="http://schemas.microsoft.com/office/drawing/2014/main" id="{3159D121-86C0-4F49-A957-6304D19B1C3C}"/>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consectetur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adipiscing</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elit</a:t>
              </a:r>
              <a:r>
                <a:rPr lang="en-US" sz="1200" dirty="0">
                  <a:solidFill>
                    <a:schemeClr val="bg1"/>
                  </a:solidFill>
                  <a:latin typeface="Lato" panose="020F0502020204030203" pitchFamily="34" charset="0"/>
                </a:rPr>
                <a:t>, sed do </a:t>
              </a:r>
              <a:r>
                <a:rPr lang="en-US" sz="1200" dirty="0" err="1">
                  <a:solidFill>
                    <a:schemeClr val="bg1"/>
                  </a:solidFill>
                  <a:latin typeface="Lato" panose="020F0502020204030203" pitchFamily="34" charset="0"/>
                </a:rPr>
                <a:t>eiusmod</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tempor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incididunt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ut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labore</a:t>
              </a:r>
              <a:r>
                <a:rPr lang="en-US" sz="1200" dirty="0">
                  <a:solidFill>
                    <a:schemeClr val="bg1"/>
                  </a:solidFill>
                  <a:latin typeface="Lato" panose="020F0502020204030203" pitchFamily="34" charset="0"/>
                </a:rPr>
                <a:t> et dolore magna </a:t>
              </a:r>
              <a:r>
                <a:rPr lang="en-US" sz="1200" dirty="0" err="1">
                  <a:solidFill>
                    <a:schemeClr val="bg1"/>
                  </a:solidFill>
                  <a:latin typeface="Lato" panose="020F0502020204030203" pitchFamily="34" charset="0"/>
                </a:rPr>
                <a:t>aliqua</a:t>
              </a:r>
              <a:r>
                <a:rPr lang="en-US" sz="1200" dirty="0">
                  <a:solidFill>
                    <a:schemeClr val="bg1"/>
                  </a:solidFill>
                  <a:latin typeface="Lato" panose="020F0502020204030203" pitchFamily="34" charset="0"/>
                </a:rPr>
                <a:t>. </a:t>
              </a:r>
              <a:endParaRPr lang="en-US" sz="1200" dirty="0">
                <a:solidFill>
                  <a:schemeClr val="bg1"/>
                </a:solidFill>
              </a:endParaRPr>
            </a:p>
          </p:txBody>
        </p:sp>
        <p:sp>
          <p:nvSpPr>
            <p:cNvPr id="17" name="TextBox 16">
              <a:extLst>
                <a:ext uri="{FF2B5EF4-FFF2-40B4-BE49-F238E27FC236}">
                  <a16:creationId xmlns:a16="http://schemas.microsoft.com/office/drawing/2014/main" id="{8BA723C7-3293-41DB-BF54-35D288D8CB9F}"/>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CACACA"/>
                </a:buClr>
              </a:pPr>
              <a:r>
                <a:rPr lang="en-US" sz="1600" dirty="0">
                  <a:solidFill>
                    <a:schemeClr val="bg1"/>
                  </a:solidFill>
                  <a:latin typeface="Montserrat ExtraBold" panose="00000900000000000000" pitchFamily="2" charset="-52"/>
                </a:rPr>
                <a:t>03</a:t>
              </a:r>
              <a:endParaRPr lang="en-US" sz="1600" dirty="0">
                <a:solidFill>
                  <a:schemeClr val="bg1"/>
                </a:solidFill>
                <a:latin typeface="Montserrat ExtraBold" panose="00000900000000000000" pitchFamily="2" charset="-52"/>
              </a:endParaRPr>
            </a:p>
          </p:txBody>
        </p:sp>
      </p:grpSp>
      <p:sp>
        <p:nvSpPr>
          <p:cNvPr id="18" name="TextBox 12">
            <a:extLst>
              <a:ext uri="{FF2B5EF4-FFF2-40B4-BE49-F238E27FC236}">
                <a16:creationId xmlns:a16="http://schemas.microsoft.com/office/drawing/2014/main" id="{FA10C4FD-682A-49AC-B08D-7C66CC0A99B2}"/>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cxnSp>
        <p:nvCxnSpPr>
          <p:cNvPr id="19" name="Straight Connector 4">
            <a:extLst>
              <a:ext uri="{FF2B5EF4-FFF2-40B4-BE49-F238E27FC236}">
                <a16:creationId xmlns:a16="http://schemas.microsoft.com/office/drawing/2014/main" id="{537DE075-2F3A-44A5-89CF-B84FB6485436}"/>
              </a:ext>
            </a:extLst>
          </p:cNvPr>
          <p:cNvCxnSpPr/>
          <p:nvPr/>
        </p:nvCxnSpPr>
        <p:spPr>
          <a:xfrm>
            <a:off x="1629496" y="2281346"/>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8BE452E-D233-45D9-B7B3-CBEC9D255A4A}"/>
              </a:ext>
            </a:extLst>
          </p:cNvPr>
          <p:cNvGrpSpPr/>
          <p:nvPr/>
        </p:nvGrpSpPr>
        <p:grpSpPr>
          <a:xfrm>
            <a:off x="6527800" y="3903676"/>
            <a:ext cx="2764877" cy="1136786"/>
            <a:chOff x="7760248" y="2451029"/>
            <a:chExt cx="2764877" cy="1136786"/>
          </a:xfrm>
        </p:grpSpPr>
        <p:sp>
          <p:nvSpPr>
            <p:cNvPr id="23" name="TextBox 22">
              <a:extLst>
                <a:ext uri="{FF2B5EF4-FFF2-40B4-BE49-F238E27FC236}">
                  <a16:creationId xmlns:a16="http://schemas.microsoft.com/office/drawing/2014/main" id="{4D5D963A-B47E-417C-9532-8F24C6BD15D2}"/>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CACACA"/>
                </a:buCl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consectetur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adipiscing</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elit</a:t>
              </a:r>
              <a:r>
                <a:rPr lang="en-US" sz="1200" dirty="0">
                  <a:solidFill>
                    <a:schemeClr val="bg1"/>
                  </a:solidFill>
                  <a:latin typeface="Lato" panose="020F0502020204030203" pitchFamily="34" charset="0"/>
                </a:rPr>
                <a:t>, sed do </a:t>
              </a:r>
              <a:r>
                <a:rPr lang="en-US" sz="1200" dirty="0" err="1">
                  <a:solidFill>
                    <a:schemeClr val="bg1"/>
                  </a:solidFill>
                  <a:latin typeface="Lato" panose="020F0502020204030203" pitchFamily="34" charset="0"/>
                </a:rPr>
                <a:t>eiusmod</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tempor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incididunt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ut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labore</a:t>
              </a:r>
              <a:r>
                <a:rPr lang="en-US" sz="1200" dirty="0">
                  <a:solidFill>
                    <a:schemeClr val="bg1"/>
                  </a:solidFill>
                  <a:latin typeface="Lato" panose="020F0502020204030203" pitchFamily="34" charset="0"/>
                </a:rPr>
                <a:t> et dolore magna </a:t>
              </a:r>
              <a:r>
                <a:rPr lang="en-US" sz="1200" dirty="0" err="1">
                  <a:solidFill>
                    <a:schemeClr val="bg1"/>
                  </a:solidFill>
                  <a:latin typeface="Lato" panose="020F0502020204030203" pitchFamily="34" charset="0"/>
                </a:rPr>
                <a:t>aliqua</a:t>
              </a:r>
              <a:r>
                <a:rPr lang="en-US" sz="1200" dirty="0">
                  <a:solidFill>
                    <a:schemeClr val="bg1"/>
                  </a:solidFill>
                  <a:latin typeface="Lato" panose="020F0502020204030203" pitchFamily="34" charset="0"/>
                </a:rPr>
                <a:t>. </a:t>
              </a:r>
              <a:endParaRPr lang="en-US" sz="1200" dirty="0">
                <a:solidFill>
                  <a:schemeClr val="bg1"/>
                </a:solidFill>
              </a:endParaRPr>
            </a:p>
          </p:txBody>
        </p:sp>
        <p:sp>
          <p:nvSpPr>
            <p:cNvPr id="24" name="TextBox 23">
              <a:extLst>
                <a:ext uri="{FF2B5EF4-FFF2-40B4-BE49-F238E27FC236}">
                  <a16:creationId xmlns:a16="http://schemas.microsoft.com/office/drawing/2014/main" id="{DD2D7B3B-FE4E-47A4-819E-5EAAD04DE959}"/>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CACACA"/>
                </a:buClr>
              </a:pPr>
              <a:r>
                <a:rPr lang="en-US" sz="1600" dirty="0">
                  <a:solidFill>
                    <a:schemeClr val="bg1"/>
                  </a:solidFill>
                  <a:latin typeface="Montserrat ExtraBold" panose="00000900000000000000" pitchFamily="2" charset="-52"/>
                </a:rPr>
                <a:t>04</a:t>
              </a:r>
              <a:endParaRPr lang="en-US" sz="1600" dirty="0">
                <a:solidFill>
                  <a:schemeClr val="bg1"/>
                </a:solidFill>
                <a:latin typeface="Montserrat ExtraBold" panose="00000900000000000000" pitchFamily="2" charset="-52"/>
              </a:endParaRPr>
            </a:p>
          </p:txBody>
        </p:sp>
      </p:gr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rawing 33" descr="Picture looks like as red, umbrella, sits, white&#10;&#10;">
            <a:extLst>
              <a:ext uri="{FF2B5EF4-FFF2-40B4-BE49-F238E27FC236}">
                <a16:creationId xmlns:a16="http://schemas.microsoft.com/office/drawing/2014/main" id="{5E1BE05E-CF18-4559-A4DD-8EC5AC5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79630" y="-2535711"/>
            <a:ext cx="8639049" cy="11518732"/>
          </a:xfrm>
          <a:prstGeom prst="rect">
            <a:avLst/>
          </a:prstGeom>
        </p:spPr>
      </p:pic>
      <p:sp>
        <p:nvSpPr>
          <p:cNvPr id="23" name="Rectangle 13">
            <a:extLst>
              <a:ext uri="{FF2B5EF4-FFF2-40B4-BE49-F238E27FC236}">
                <a16:creationId xmlns:a16="http://schemas.microsoft.com/office/drawing/2014/main" id="{7FA01F96-1365-450D-B6EC-162898F25C37}"/>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EA805DA-9B39-4855-A2D8-576D19C271EA}"/>
              </a:ext>
            </a:extLst>
          </p:cNvPr>
          <p:cNvGrpSpPr/>
          <p:nvPr/>
        </p:nvGrpSpPr>
        <p:grpSpPr>
          <a:xfrm>
            <a:off x="1645855" y="3805917"/>
            <a:ext cx="2208938" cy="2225090"/>
            <a:chOff x="1645855" y="2891517"/>
            <a:chExt cx="2208938" cy="2225090"/>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1645855" y="2891517"/>
              <a:ext cx="2208938" cy="1354217"/>
            </a:xfrm>
            <a:prstGeom prst="rect">
              <a:avLst/>
            </a:prstGeom>
          </p:spPr>
          <p:txBody>
            <a:bodyPr wrap="squar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75%</a:t>
              </a:r>
            </a:p>
          </p:txBody>
        </p:sp>
      </p:grpSp>
      <p:grpSp>
        <p:nvGrpSpPr>
          <p:cNvPr id="30" name="Group 29">
            <a:extLst>
              <a:ext uri="{FF2B5EF4-FFF2-40B4-BE49-F238E27FC236}">
                <a16:creationId xmlns:a16="http://schemas.microsoft.com/office/drawing/2014/main" id="{D3D907E8-A402-477A-BCCC-00B2D8AE7027}"/>
              </a:ext>
            </a:extLst>
          </p:cNvPr>
          <p:cNvGrpSpPr/>
          <p:nvPr/>
        </p:nvGrpSpPr>
        <p:grpSpPr>
          <a:xfrm>
            <a:off x="4840849" y="3805917"/>
            <a:ext cx="2359620" cy="2225090"/>
            <a:chOff x="4840849" y="2891517"/>
            <a:chExt cx="2359620" cy="2225090"/>
          </a:xfrm>
        </p:grpSpPr>
        <p:sp>
          <p:nvSpPr>
            <p:cNvPr id="25" name="Rectangle 24">
              <a:extLst>
                <a:ext uri="{FF2B5EF4-FFF2-40B4-BE49-F238E27FC236}">
                  <a16:creationId xmlns:a16="http://schemas.microsoft.com/office/drawing/2014/main" id="{79D18DB2-9FD1-4EEE-AE1C-7740C683AAAA}"/>
                </a:ext>
              </a:extLst>
            </p:cNvPr>
            <p:cNvSpPr/>
            <p:nvPr/>
          </p:nvSpPr>
          <p:spPr>
            <a:xfrm>
              <a:off x="4840849"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55%</a:t>
              </a:r>
            </a:p>
          </p:txBody>
        </p:sp>
        <p:sp>
          <p:nvSpPr>
            <p:cNvPr id="27" name="Google Shape;178;p25">
              <a:extLst>
                <a:ext uri="{FF2B5EF4-FFF2-40B4-BE49-F238E27FC236}">
                  <a16:creationId xmlns:a16="http://schemas.microsoft.com/office/drawing/2014/main" id="{3F1E20CF-0FA0-4FDC-AE8E-E1C8C616FAAE}"/>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grpSp>
        <p:nvGrpSpPr>
          <p:cNvPr id="29" name="Group 28">
            <a:extLst>
              <a:ext uri="{FF2B5EF4-FFF2-40B4-BE49-F238E27FC236}">
                <a16:creationId xmlns:a16="http://schemas.microsoft.com/office/drawing/2014/main" id="{97171D61-98F8-4E2D-81AF-58F253DFB71A}"/>
              </a:ext>
            </a:extLst>
          </p:cNvPr>
          <p:cNvGrpSpPr/>
          <p:nvPr/>
        </p:nvGrpSpPr>
        <p:grpSpPr>
          <a:xfrm>
            <a:off x="8186525" y="3805917"/>
            <a:ext cx="2359620" cy="2225090"/>
            <a:chOff x="8186525" y="2891517"/>
            <a:chExt cx="2359620" cy="2225090"/>
          </a:xfrm>
        </p:grpSpPr>
        <p:sp>
          <p:nvSpPr>
            <p:cNvPr id="26" name="Rectangle 25">
              <a:extLst>
                <a:ext uri="{FF2B5EF4-FFF2-40B4-BE49-F238E27FC236}">
                  <a16:creationId xmlns:a16="http://schemas.microsoft.com/office/drawing/2014/main" id="{5DA93277-2CB9-4987-9279-2109DC813989}"/>
                </a:ext>
              </a:extLst>
            </p:cNvPr>
            <p:cNvSpPr/>
            <p:nvPr/>
          </p:nvSpPr>
          <p:spPr>
            <a:xfrm>
              <a:off x="8186525"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25%</a:t>
              </a:r>
            </a:p>
          </p:txBody>
        </p:sp>
        <p:sp>
          <p:nvSpPr>
            <p:cNvPr id="28" name="Google Shape;178;p25">
              <a:extLst>
                <a:ext uri="{FF2B5EF4-FFF2-40B4-BE49-F238E27FC236}">
                  <a16:creationId xmlns:a16="http://schemas.microsoft.com/office/drawing/2014/main" id="{5723D831-33A9-4743-9450-B8657BC84031}"/>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sp>
        <p:nvSpPr>
          <p:cNvPr id="32" name="TextBox 12">
            <a:extLst>
              <a:ext uri="{FF2B5EF4-FFF2-40B4-BE49-F238E27FC236}">
                <a16:creationId xmlns:a16="http://schemas.microsoft.com/office/drawing/2014/main" id="{6AB36645-5380-4DEB-B209-0EBD0292DA03}"/>
              </a:ext>
            </a:extLst>
          </p:cNvPr>
          <p:cNvSpPr txBox="1"/>
          <p:nvPr/>
        </p:nvSpPr>
        <p:spPr>
          <a:xfrm>
            <a:off x="1512336" y="1285782"/>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cxnSp>
        <p:nvCxnSpPr>
          <p:cNvPr id="33" name="Straight Connector 4">
            <a:extLst>
              <a:ext uri="{FF2B5EF4-FFF2-40B4-BE49-F238E27FC236}">
                <a16:creationId xmlns:a16="http://schemas.microsoft.com/office/drawing/2014/main" id="{CCF51D0C-EC55-4209-B5D0-432EF1B81557}"/>
              </a:ext>
            </a:extLst>
          </p:cNvPr>
          <p:cNvCxnSpPr/>
          <p:nvPr/>
        </p:nvCxnSpPr>
        <p:spPr>
          <a:xfrm>
            <a:off x="1629496" y="3617541"/>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2B2809B-5D75-49DF-AC35-FED9E28AA293}"/>
              </a:ext>
            </a:extLst>
          </p:cNvPr>
          <p:cNvSpPr/>
          <p:nvPr/>
        </p:nvSpPr>
        <p:spPr>
          <a:xfrm>
            <a:off x="689388" y="5949950"/>
            <a:ext cx="11815323" cy="908050"/>
          </a:xfrm>
          <a:prstGeom prst="rect">
            <a:avLst/>
          </a:prstGeom>
          <a:solidFill>
            <a:srgbClr val="8C878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CACA"/>
              </a:solidFill>
            </a:endParaRPr>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wing 3" descr="Picture looks like as palm, plant, wood, red&#10;&#10;">
            <a:extLst>
              <a:ext uri="{FF2B5EF4-FFF2-40B4-BE49-F238E27FC236}">
                <a16:creationId xmlns:a16="http://schemas.microsoft.com/office/drawing/2014/main" id="{B9235212-EF16-4FF9-BBA9-5F6AFDF4F670}"/>
              </a:ext>
            </a:extLst>
          </p:cNvPr>
          <p:cNvPicPr>
            <a:picLocks noGrp="1" noChangeAspect="1"/>
          </p:cNvPicPr>
          <p:nvPr>
            <p:ph type="pic" sz="quarter" idx="12"/>
          </p:nvPr>
        </p:nvPicPr>
        <p:blipFill>
          <a:blip r:embed="rId2">
            <a:alphaModFix amt="50000"/>
            <a:extLst>
              <a:ext uri="{28A0092B-C50C-407E-A947-70E740481C1C}">
                <a14:useLocalDpi xmlns:a14="http://schemas.microsoft.com/office/drawing/2010/main" val="0"/>
              </a:ext>
            </a:extLst>
          </a:blip>
          <a:srcRect t="11545" b="11545"/>
          <a:stretch>
            <a:fillRect/>
          </a:stretch>
        </p:blipFill>
        <p:spPr>
          <a:xfrm>
            <a:off x="990220" y="814706"/>
            <a:ext cx="10224000" cy="5241600"/>
          </a:xfrm>
          <a:noFill/>
        </p:spPr>
      </p:pic>
      <p:grpSp>
        <p:nvGrpSpPr>
          <p:cNvPr id="24" name="Group 23">
            <a:extLst>
              <a:ext uri="{FF2B5EF4-FFF2-40B4-BE49-F238E27FC236}">
                <a16:creationId xmlns:a16="http://schemas.microsoft.com/office/drawing/2014/main" id="{B15E426F-B969-4375-8A28-FB1E79490B17}"/>
              </a:ext>
            </a:extLst>
          </p:cNvPr>
          <p:cNvGrpSpPr/>
          <p:nvPr/>
        </p:nvGrpSpPr>
        <p:grpSpPr>
          <a:xfrm>
            <a:off x="1512336" y="1119851"/>
            <a:ext cx="9033809" cy="4631311"/>
            <a:chOff x="1512336" y="1181981"/>
            <a:chExt cx="9033809" cy="4631311"/>
          </a:xfrm>
        </p:grpSpPr>
        <p:grpSp>
          <p:nvGrpSpPr>
            <p:cNvPr id="6" name="Group 5">
              <a:extLst>
                <a:ext uri="{FF2B5EF4-FFF2-40B4-BE49-F238E27FC236}">
                  <a16:creationId xmlns:a16="http://schemas.microsoft.com/office/drawing/2014/main" id="{09ADF630-0CD5-46F7-A70E-F09D83B364F0}"/>
                </a:ext>
              </a:extLst>
            </p:cNvPr>
            <p:cNvGrpSpPr/>
            <p:nvPr/>
          </p:nvGrpSpPr>
          <p:grpSpPr>
            <a:xfrm>
              <a:off x="1645855" y="3588202"/>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4840849" y="3588202"/>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186525" y="3588202"/>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CACACA"/>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sp>
          <p:nvSpPr>
            <p:cNvPr id="15" name="TextBox 12">
              <a:extLst>
                <a:ext uri="{FF2B5EF4-FFF2-40B4-BE49-F238E27FC236}">
                  <a16:creationId xmlns:a16="http://schemas.microsoft.com/office/drawing/2014/main" id="{DD212671-A886-486F-8E98-A1F565CC6513}"/>
                </a:ext>
              </a:extLst>
            </p:cNvPr>
            <p:cNvSpPr txBox="1"/>
            <p:nvPr/>
          </p:nvSpPr>
          <p:spPr>
            <a:xfrm>
              <a:off x="1512336" y="118198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cxnSp>
          <p:nvCxnSpPr>
            <p:cNvPr id="16" name="Straight Connector 4">
              <a:extLst>
                <a:ext uri="{FF2B5EF4-FFF2-40B4-BE49-F238E27FC236}">
                  <a16:creationId xmlns:a16="http://schemas.microsoft.com/office/drawing/2014/main" id="{6368B5BA-D62B-43CE-AB20-E3C6E365FB3C}"/>
                </a:ext>
              </a:extLst>
            </p:cNvPr>
            <p:cNvCxnSpPr/>
            <p:nvPr/>
          </p:nvCxnSpPr>
          <p:spPr>
            <a:xfrm>
              <a:off x="1629496" y="3399826"/>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grpSp>
      <p:sp>
        <p:nvSpPr>
          <p:cNvPr id="22" name="Slide number 5">
            <a:extLst>
              <a:ext uri="{FF2B5EF4-FFF2-40B4-BE49-F238E27FC236}">
                <a16:creationId xmlns:a16="http://schemas.microsoft.com/office/drawing/2014/main" id="{E305DBE9-F385-4A52-A095-ABE78730EA49}"/>
              </a:ext>
            </a:extLst>
          </p:cNvPr>
          <p:cNvSpPr txBox="1">
            <a:spLocks/>
          </p:cNvSpPr>
          <p:nvPr/>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8C8787"/>
                </a:solidFill>
                <a:latin typeface="Montserrat" panose="00000500000000000000" pitchFamily="2" charset="-52"/>
                <a:cs typeface="Poppins" panose="00000500000000000000" pitchFamily="2" charset="0"/>
              </a:rPr>
              <a:pPr/>
              <a:t>14</a:t>
            </a:fld>
            <a:endParaRPr lang="en-US" b="1" dirty="0">
              <a:solidFill>
                <a:srgbClr val="8C8787"/>
              </a:solidFill>
              <a:latin typeface="Montserrat" panose="00000500000000000000" pitchFamily="2" charset="-52"/>
              <a:cs typeface="Poppins" panose="00000500000000000000" pitchFamily="2" charset="0"/>
            </a:endParaRPr>
          </a:p>
        </p:txBody>
      </p:sp>
      <p:sp>
        <p:nvSpPr>
          <p:cNvPr id="17" name="Footer 4">
            <a:extLst>
              <a:ext uri="{FF2B5EF4-FFF2-40B4-BE49-F238E27FC236}">
                <a16:creationId xmlns:a16="http://schemas.microsoft.com/office/drawing/2014/main" id="{3F0FDA0C-D291-4FE4-82DA-6DDD0E22004C}"/>
              </a:ext>
            </a:extLst>
          </p:cNvPr>
          <p:cNvSpPr txBox="1">
            <a:spLocks/>
          </p:cNvSpPr>
          <p:nvPr/>
        </p:nvSpPr>
        <p:spPr>
          <a:xfrm rot="16200000">
            <a:off x="-488420" y="1502373"/>
            <a:ext cx="182151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8C8787"/>
                </a:solidFill>
                <a:latin typeface="Poppins" panose="00000500000000000000" pitchFamily="2" charset="0"/>
                <a:cs typeface="Poppins" panose="00000500000000000000" pitchFamily="2" charset="0"/>
              </a:rPr>
              <a:t>www.yoursite.com</a:t>
            </a:r>
            <a:endParaRPr lang="en-US" sz="1200" dirty="0">
              <a:solidFill>
                <a:srgbClr val="8C8787"/>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27FD54C4-82A6-4780-81F1-FC842C1CDD80}"/>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1402797114"/>
              </p:ext>
            </p:extLst>
          </p:nvPr>
        </p:nvGraphicFramePr>
        <p:xfrm>
          <a:off x="6527800" y="908719"/>
          <a:ext cx="4860926" cy="4536504"/>
        </p:xfrm>
        <a:graphic>
          <a:graphicData uri="http://schemas.openxmlformats.org/drawingml/2006/table">
            <a:tbl>
              <a:tblPr>
                <a:noFill/>
              </a:tblPr>
              <a:tblGrid>
                <a:gridCol w="1215232">
                  <a:extLst>
                    <a:ext uri="{9D8B030D-6E8A-4147-A177-3AD203B41FA5}">
                      <a16:colId xmlns:a16="http://schemas.microsoft.com/office/drawing/2014/main" val="20000"/>
                    </a:ext>
                  </a:extLst>
                </a:gridCol>
                <a:gridCol w="1123619">
                  <a:extLst>
                    <a:ext uri="{9D8B030D-6E8A-4147-A177-3AD203B41FA5}">
                      <a16:colId xmlns:a16="http://schemas.microsoft.com/office/drawing/2014/main" val="20001"/>
                    </a:ext>
                  </a:extLst>
                </a:gridCol>
                <a:gridCol w="1306843">
                  <a:extLst>
                    <a:ext uri="{9D8B030D-6E8A-4147-A177-3AD203B41FA5}">
                      <a16:colId xmlns:a16="http://schemas.microsoft.com/office/drawing/2014/main" val="20002"/>
                    </a:ext>
                  </a:extLst>
                </a:gridCol>
                <a:gridCol w="1215232">
                  <a:extLst>
                    <a:ext uri="{9D8B030D-6E8A-4147-A177-3AD203B41FA5}">
                      <a16:colId xmlns:a16="http://schemas.microsoft.com/office/drawing/2014/main" val="20003"/>
                    </a:ext>
                  </a:extLst>
                </a:gridCol>
              </a:tblGrid>
              <a:tr h="1134126">
                <a:tc>
                  <a:txBody>
                    <a:bodyPr/>
                    <a:lstStyle/>
                    <a:p>
                      <a:pPr marL="0" lvl="0" indent="0" algn="l" rtl="0">
                        <a:spcBef>
                          <a:spcPts val="0"/>
                        </a:spcBef>
                        <a:spcAft>
                          <a:spcPts val="0"/>
                        </a:spcAft>
                        <a:buNone/>
                      </a:pP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CACACA"/>
                    </a:solidFill>
                  </a:tcPr>
                </a:tc>
                <a:tc>
                  <a:txBody>
                    <a:bodyPr/>
                    <a:lstStyle/>
                    <a:p>
                      <a:pPr marL="0" lvl="0" indent="0" algn="ctr" rtl="0">
                        <a:spcBef>
                          <a:spcPts val="0"/>
                        </a:spcBef>
                        <a:spcAft>
                          <a:spcPts val="0"/>
                        </a:spcAft>
                        <a:buNone/>
                      </a:pPr>
                      <a:r>
                        <a:rPr lang="en" sz="1400" b="1" dirty="0">
                          <a:solidFill>
                            <a:srgbClr val="a9a42c"/>
                          </a:solidFill>
                          <a:latin typeface="Lato" panose="020F0502020204030203" pitchFamily="34" charset="0"/>
                          <a:ea typeface="Karla"/>
                          <a:cs typeface="Poppins" panose="00000500000000000000" pitchFamily="2" charset="0"/>
                          <a:sym typeface="Karla"/>
                        </a:rPr>
                        <a:t>A</a:t>
                      </a:r>
                      <a:endParaRPr sz="1400" b="1" dirty="0">
                        <a:solidFill>
                          <a:srgbClr val="a9a42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CACACA"/>
                    </a:solidFill>
                  </a:tcPr>
                </a:tc>
                <a:tc>
                  <a:txBody>
                    <a:bodyPr/>
                    <a:lstStyle/>
                    <a:p>
                      <a:pPr marL="0" lvl="0" indent="0" algn="ctr" rtl="0">
                        <a:spcBef>
                          <a:spcPts val="0"/>
                        </a:spcBef>
                        <a:spcAft>
                          <a:spcPts val="0"/>
                        </a:spcAft>
                        <a:buNone/>
                      </a:pPr>
                      <a:r>
                        <a:rPr lang="en" sz="1400" b="1" dirty="0">
                          <a:solidFill>
                            <a:srgbClr val="a9a42c"/>
                          </a:solidFill>
                          <a:latin typeface="Lato" panose="020F0502020204030203" pitchFamily="34" charset="0"/>
                          <a:ea typeface="Karla"/>
                          <a:cs typeface="Poppins" panose="00000500000000000000" pitchFamily="2" charset="0"/>
                          <a:sym typeface="Karla"/>
                        </a:rPr>
                        <a:t>B</a:t>
                      </a:r>
                      <a:endParaRPr sz="1400" b="1" dirty="0">
                        <a:solidFill>
                          <a:srgbClr val="a9a42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CACACA"/>
                    </a:solidFill>
                  </a:tcPr>
                </a:tc>
                <a:tc>
                  <a:txBody>
                    <a:bodyPr/>
                    <a:lstStyle/>
                    <a:p>
                      <a:pPr marL="0" lvl="0" indent="0" algn="ctr" rtl="0">
                        <a:spcBef>
                          <a:spcPts val="0"/>
                        </a:spcBef>
                        <a:spcAft>
                          <a:spcPts val="0"/>
                        </a:spcAft>
                        <a:buNone/>
                      </a:pPr>
                      <a:r>
                        <a:rPr lang="en" sz="1400" b="1" dirty="0">
                          <a:solidFill>
                            <a:srgbClr val="a9a42c"/>
                          </a:solidFill>
                          <a:latin typeface="Lato" panose="020F0502020204030203" pitchFamily="34" charset="0"/>
                          <a:ea typeface="Karla"/>
                          <a:cs typeface="Poppins" panose="00000500000000000000" pitchFamily="2" charset="0"/>
                          <a:sym typeface="Karla"/>
                        </a:rPr>
                        <a:t>C</a:t>
                      </a:r>
                      <a:endParaRPr sz="1400" b="1" dirty="0">
                        <a:solidFill>
                          <a:srgbClr val="a9a42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8C8787"/>
                      </a:solidFill>
                      <a:prstDash val="solid"/>
                      <a:round/>
                      <a:headEnd type="none" w="med" len="med"/>
                      <a:tailEnd type="none" w="med" len="med"/>
                    </a:lnB>
                    <a:lnTlToBr w="12700" cmpd="sng">
                      <a:noFill/>
                      <a:prstDash val="solid"/>
                    </a:lnTlToBr>
                    <a:lnBlToTr w="12700" cmpd="sng">
                      <a:noFill/>
                      <a:prstDash val="solid"/>
                    </a:lnBlToTr>
                    <a:solidFill>
                      <a:srgbClr val="CACACA"/>
                    </a:solidFill>
                  </a:tcPr>
                </a:tc>
                <a:extLst>
                  <a:ext uri="{0D108BD9-81ED-4DB2-BD59-A6C34878D82A}">
                    <a16:rowId xmlns:a16="http://schemas.microsoft.com/office/drawing/2014/main" val="10000"/>
                  </a:ext>
                </a:extLst>
              </a:tr>
              <a:tr h="1134126">
                <a:tc>
                  <a:txBody>
                    <a:bodyPr/>
                    <a:lstStyle/>
                    <a:p>
                      <a:pPr marL="0" lvl="0" indent="0" algn="l"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Yellow</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8C8787"/>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CACACA">
                        <a:alpha val="10000"/>
                      </a:srgbClr>
                    </a:solidFill>
                  </a:tcPr>
                </a:tc>
                <a:tc>
                  <a:txBody>
                    <a:bodyPr/>
                    <a:lstStyle/>
                    <a:p>
                      <a:pPr marL="0" lvl="0" indent="0" algn="ctr" rtl="0">
                        <a:spcBef>
                          <a:spcPts val="0"/>
                        </a:spcBef>
                        <a:spcAft>
                          <a:spcPts val="0"/>
                        </a:spcAft>
                        <a:buNone/>
                      </a:pPr>
                      <a:r>
                        <a:rPr lang="en" sz="1400" dirty="0">
                          <a:solidFill>
                            <a:srgbClr val="FFFFFF"/>
                          </a:solidFill>
                          <a:latin typeface="Lato" panose="020F0502020204030203" pitchFamily="34" charset="0"/>
                          <a:ea typeface="Karla"/>
                          <a:cs typeface="Karla"/>
                          <a:sym typeface="Karla"/>
                        </a:rPr>
                        <a:t>10</a:t>
                      </a:r>
                      <a:endParaRPr sz="1400" dirty="0">
                        <a:solidFill>
                          <a:srgbClr val="FFFFFF"/>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8C878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CACA">
                        <a:alpha val="10000"/>
                      </a:srgbClr>
                    </a:solidFill>
                  </a:tcPr>
                </a:tc>
                <a:tc>
                  <a:txBody>
                    <a:bodyPr/>
                    <a:lstStyle/>
                    <a:p>
                      <a:pPr marL="0" lvl="0" indent="0" algn="ctr" rtl="0">
                        <a:spcBef>
                          <a:spcPts val="0"/>
                        </a:spcBef>
                        <a:spcAft>
                          <a:spcPts val="0"/>
                        </a:spcAft>
                        <a:buNone/>
                      </a:pPr>
                      <a:r>
                        <a:rPr lang="en" sz="1400" dirty="0">
                          <a:solidFill>
                            <a:srgbClr val="FFFFFF"/>
                          </a:solidFill>
                          <a:latin typeface="Lato" panose="020F0502020204030203" pitchFamily="34" charset="0"/>
                          <a:ea typeface="Karla"/>
                          <a:cs typeface="Karla"/>
                          <a:sym typeface="Karla"/>
                        </a:rPr>
                        <a:t>20</a:t>
                      </a:r>
                      <a:endParaRPr sz="1400" dirty="0">
                        <a:solidFill>
                          <a:srgbClr val="FFFFFF"/>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8C878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CACA">
                        <a:alpha val="10000"/>
                      </a:srgbClr>
                    </a:solidFill>
                  </a:tcPr>
                </a:tc>
                <a:tc>
                  <a:txBody>
                    <a:bodyPr/>
                    <a:lstStyle/>
                    <a:p>
                      <a:pPr marL="0" lvl="0" indent="0" algn="ctr" rtl="0">
                        <a:spcBef>
                          <a:spcPts val="0"/>
                        </a:spcBef>
                        <a:spcAft>
                          <a:spcPts val="0"/>
                        </a:spcAft>
                        <a:buNone/>
                      </a:pPr>
                      <a:r>
                        <a:rPr lang="en" sz="1400" dirty="0">
                          <a:solidFill>
                            <a:srgbClr val="FFFFFF"/>
                          </a:solidFill>
                          <a:latin typeface="Lato" panose="020F0502020204030203" pitchFamily="34" charset="0"/>
                          <a:ea typeface="Karla"/>
                          <a:cs typeface="Karla"/>
                          <a:sym typeface="Karla"/>
                        </a:rPr>
                        <a:t>7</a:t>
                      </a:r>
                      <a:endParaRPr sz="1400" dirty="0">
                        <a:solidFill>
                          <a:srgbClr val="FFFFFF"/>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8C878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CACA">
                        <a:alpha val="10000"/>
                      </a:srgbClr>
                    </a:solidFill>
                  </a:tcPr>
                </a:tc>
                <a:extLst>
                  <a:ext uri="{0D108BD9-81ED-4DB2-BD59-A6C34878D82A}">
                    <a16:rowId xmlns:a16="http://schemas.microsoft.com/office/drawing/2014/main" val="10001"/>
                  </a:ext>
                </a:extLst>
              </a:tr>
              <a:tr h="1134126">
                <a:tc>
                  <a:txBody>
                    <a:bodyPr/>
                    <a:lstStyle/>
                    <a:p>
                      <a:pPr marL="0" lvl="0" indent="0" algn="l"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Blue</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CACACA">
                        <a:alpha val="20000"/>
                      </a:srgbClr>
                    </a:solidFill>
                  </a:tcPr>
                </a:tc>
                <a:tc>
                  <a:txBody>
                    <a:bodyPr/>
                    <a:lstStyle/>
                    <a:p>
                      <a:pPr marL="0" lvl="0" indent="0" algn="ctr" rtl="0">
                        <a:spcBef>
                          <a:spcPts val="0"/>
                        </a:spcBef>
                        <a:spcAft>
                          <a:spcPts val="0"/>
                        </a:spcAft>
                        <a:buNone/>
                      </a:pPr>
                      <a:r>
                        <a:rPr lang="en" sz="1400" dirty="0">
                          <a:solidFill>
                            <a:srgbClr val="FFFFFF"/>
                          </a:solidFill>
                          <a:latin typeface="Lato" panose="020F0502020204030203" pitchFamily="34" charset="0"/>
                          <a:ea typeface="Karla"/>
                          <a:cs typeface="Karla"/>
                          <a:sym typeface="Karla"/>
                        </a:rPr>
                        <a:t>30</a:t>
                      </a:r>
                      <a:endParaRPr sz="1400" dirty="0">
                        <a:solidFill>
                          <a:srgbClr val="FFFFFF"/>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CACA">
                        <a:alpha val="20000"/>
                      </a:srgbClr>
                    </a:solidFill>
                  </a:tcPr>
                </a:tc>
                <a:tc>
                  <a:txBody>
                    <a:bodyPr/>
                    <a:lstStyle/>
                    <a:p>
                      <a:pPr marL="0" lvl="0" indent="0" algn="ctr" rtl="0">
                        <a:spcBef>
                          <a:spcPts val="0"/>
                        </a:spcBef>
                        <a:spcAft>
                          <a:spcPts val="0"/>
                        </a:spcAft>
                        <a:buNone/>
                      </a:pPr>
                      <a:r>
                        <a:rPr lang="en" sz="1400" dirty="0">
                          <a:solidFill>
                            <a:srgbClr val="FFFFFF"/>
                          </a:solidFill>
                          <a:latin typeface="Lato" panose="020F0502020204030203" pitchFamily="34" charset="0"/>
                          <a:ea typeface="Karla"/>
                          <a:cs typeface="Karla"/>
                          <a:sym typeface="Karla"/>
                        </a:rPr>
                        <a:t>15</a:t>
                      </a:r>
                      <a:endParaRPr sz="1400" dirty="0">
                        <a:solidFill>
                          <a:srgbClr val="FFFFFF"/>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CACA">
                        <a:alpha val="20000"/>
                      </a:srgbClr>
                    </a:solidFill>
                  </a:tcPr>
                </a:tc>
                <a:tc>
                  <a:txBody>
                    <a:bodyPr/>
                    <a:lstStyle/>
                    <a:p>
                      <a:pPr marL="0" lvl="0" indent="0" algn="ctr" rtl="0">
                        <a:spcBef>
                          <a:spcPts val="0"/>
                        </a:spcBef>
                        <a:spcAft>
                          <a:spcPts val="0"/>
                        </a:spcAft>
                        <a:buNone/>
                      </a:pPr>
                      <a:r>
                        <a:rPr lang="en" sz="1400" dirty="0">
                          <a:solidFill>
                            <a:srgbClr val="FFFFFF"/>
                          </a:solidFill>
                          <a:latin typeface="Lato" panose="020F0502020204030203" pitchFamily="34" charset="0"/>
                          <a:ea typeface="Karla"/>
                          <a:cs typeface="Karla"/>
                          <a:sym typeface="Karla"/>
                        </a:rPr>
                        <a:t>10</a:t>
                      </a:r>
                      <a:endParaRPr sz="1400" dirty="0">
                        <a:solidFill>
                          <a:srgbClr val="FFFFFF"/>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CACA">
                        <a:alpha val="20000"/>
                      </a:srgbClr>
                    </a:solidFill>
                  </a:tcPr>
                </a:tc>
                <a:extLst>
                  <a:ext uri="{0D108BD9-81ED-4DB2-BD59-A6C34878D82A}">
                    <a16:rowId xmlns:a16="http://schemas.microsoft.com/office/drawing/2014/main" val="10002"/>
                  </a:ext>
                </a:extLst>
              </a:tr>
              <a:tr h="1134126">
                <a:tc>
                  <a:txBody>
                    <a:bodyPr/>
                    <a:lstStyle/>
                    <a:p>
                      <a:pPr marL="0" lvl="0" indent="0" algn="l"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Orange</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CACACA">
                        <a:alpha val="30000"/>
                      </a:srgbClr>
                    </a:solidFill>
                  </a:tcPr>
                </a:tc>
                <a:tc>
                  <a:txBody>
                    <a:bodyPr/>
                    <a:lstStyle/>
                    <a:p>
                      <a:pPr marL="0" lvl="0" indent="0" algn="ctr" rtl="0">
                        <a:spcBef>
                          <a:spcPts val="0"/>
                        </a:spcBef>
                        <a:spcAft>
                          <a:spcPts val="0"/>
                        </a:spcAft>
                        <a:buNone/>
                      </a:pPr>
                      <a:r>
                        <a:rPr lang="en" sz="1400" dirty="0">
                          <a:solidFill>
                            <a:srgbClr val="FFFFFF"/>
                          </a:solidFill>
                          <a:latin typeface="Lato" panose="020F0502020204030203" pitchFamily="34" charset="0"/>
                          <a:ea typeface="Karla"/>
                          <a:cs typeface="Karla"/>
                          <a:sym typeface="Karla"/>
                        </a:rPr>
                        <a:t>5</a:t>
                      </a:r>
                      <a:endParaRPr sz="1400" dirty="0">
                        <a:solidFill>
                          <a:srgbClr val="FFFFFF"/>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CACA">
                        <a:alpha val="30000"/>
                      </a:srgbClr>
                    </a:solidFill>
                  </a:tcPr>
                </a:tc>
                <a:tc>
                  <a:txBody>
                    <a:bodyPr/>
                    <a:lstStyle/>
                    <a:p>
                      <a:pPr marL="0" lvl="0" indent="0" algn="ctr" rtl="0">
                        <a:spcBef>
                          <a:spcPts val="0"/>
                        </a:spcBef>
                        <a:spcAft>
                          <a:spcPts val="0"/>
                        </a:spcAft>
                        <a:buNone/>
                      </a:pPr>
                      <a:r>
                        <a:rPr lang="en" sz="1400" dirty="0">
                          <a:solidFill>
                            <a:srgbClr val="FFFFFF"/>
                          </a:solidFill>
                          <a:latin typeface="Lato" panose="020F0502020204030203" pitchFamily="34" charset="0"/>
                          <a:ea typeface="Karla"/>
                          <a:cs typeface="Karla"/>
                          <a:sym typeface="Karla"/>
                        </a:rPr>
                        <a:t>24</a:t>
                      </a:r>
                      <a:endParaRPr sz="1400" dirty="0">
                        <a:solidFill>
                          <a:srgbClr val="FFFFFF"/>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CACA">
                        <a:alpha val="30000"/>
                      </a:srgbClr>
                    </a:solidFill>
                  </a:tcPr>
                </a:tc>
                <a:tc>
                  <a:txBody>
                    <a:bodyPr/>
                    <a:lstStyle/>
                    <a:p>
                      <a:pPr marL="0" lvl="0" indent="0" algn="ctr" rtl="0">
                        <a:spcBef>
                          <a:spcPts val="0"/>
                        </a:spcBef>
                        <a:spcAft>
                          <a:spcPts val="0"/>
                        </a:spcAft>
                        <a:buNone/>
                      </a:pPr>
                      <a:r>
                        <a:rPr lang="en" sz="1400" dirty="0">
                          <a:solidFill>
                            <a:srgbClr val="FFFFFF"/>
                          </a:solidFill>
                          <a:latin typeface="Lato" panose="020F0502020204030203" pitchFamily="34" charset="0"/>
                          <a:ea typeface="Karla"/>
                          <a:cs typeface="Karla"/>
                          <a:sym typeface="Karla"/>
                        </a:rPr>
                        <a:t>16</a:t>
                      </a:r>
                      <a:endParaRPr sz="1400" dirty="0">
                        <a:solidFill>
                          <a:srgbClr val="FFFFFF"/>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CACA">
                        <a:alpha val="30000"/>
                      </a:srgbClr>
                    </a:solidFill>
                  </a:tcPr>
                </a:tc>
                <a:extLst>
                  <a:ext uri="{0D108BD9-81ED-4DB2-BD59-A6C34878D82A}">
                    <a16:rowId xmlns:a16="http://schemas.microsoft.com/office/drawing/2014/main" val="10003"/>
                  </a:ext>
                </a:extLst>
              </a:tr>
            </a:tbl>
          </a:graphicData>
        </a:graphic>
      </p:graphicFrame>
      <p:sp>
        <p:nvSpPr>
          <p:cNvPr id="19" name="TextBox 18">
            <a:extLst>
              <a:ext uri="{FF2B5EF4-FFF2-40B4-BE49-F238E27FC236}">
                <a16:creationId xmlns:a16="http://schemas.microsoft.com/office/drawing/2014/main" id="{0DD9D110-C798-446E-AE83-56B19D32C68E}"/>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040404"/>
              </a:solidFill>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0" name="TextBox 12">
            <a:extLst>
              <a:ext uri="{FF2B5EF4-FFF2-40B4-BE49-F238E27FC236}">
                <a16:creationId xmlns:a16="http://schemas.microsoft.com/office/drawing/2014/main" id="{FCAE5A2D-3A0F-4134-98E6-5422532649E0}"/>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 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BA922112-11B8-423D-9C0A-E9F49EB219FE}"/>
              </a:ext>
            </a:extLst>
          </p:cNvPr>
          <p:cNvCxnSpPr/>
          <p:nvPr/>
        </p:nvCxnSpPr>
        <p:spPr>
          <a:xfrm>
            <a:off x="1629496" y="308650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yline: figure 3">
            <a:extLst>
              <a:ext uri="{FF2B5EF4-FFF2-40B4-BE49-F238E27FC236}">
                <a16:creationId xmlns:a16="http://schemas.microsoft.com/office/drawing/2014/main" id="{E75B49A1-84C0-48EE-8DC3-74B4128550D6}"/>
              </a:ext>
            </a:extLst>
          </p:cNvPr>
          <p:cNvSpPr/>
          <p:nvPr/>
        </p:nvSpPr>
        <p:spPr>
          <a:xfrm>
            <a:off x="5794383" y="911182"/>
            <a:ext cx="8789478" cy="52398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FFFFFF">
              <a:alpha val="10000"/>
            </a:srgbClr>
          </a:solidFill>
          <a:ln w="17770" cap="flat">
            <a:noFill/>
            <a:prstDash val="solid"/>
            <a:miter/>
          </a:ln>
        </p:spPr>
        <p:txBody>
          <a:bodyPr rtlCol="0" anchor="ctr"/>
          <a:lstStyle/>
          <a:p>
            <a:endParaRPr lang="en-US"/>
          </a:p>
        </p:txBody>
      </p:sp>
      <p:sp>
        <p:nvSpPr>
          <p:cNvPr id="9" name="Rectangle 13">
            <a:extLst>
              <a:ext uri="{FF2B5EF4-FFF2-40B4-BE49-F238E27FC236}">
                <a16:creationId xmlns:a16="http://schemas.microsoft.com/office/drawing/2014/main" id="{F04649E0-EE00-40BC-8A57-FC68445A9643}"/>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2">
            <a:extLst>
              <a:ext uri="{FF2B5EF4-FFF2-40B4-BE49-F238E27FC236}">
                <a16:creationId xmlns:a16="http://schemas.microsoft.com/office/drawing/2014/main" id="{CACCE814-B3E7-4EF6-8061-9733915A9A01}"/>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 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cxnSp>
        <p:nvCxnSpPr>
          <p:cNvPr id="12" name="Straight Connector 4">
            <a:extLst>
              <a:ext uri="{FF2B5EF4-FFF2-40B4-BE49-F238E27FC236}">
                <a16:creationId xmlns:a16="http://schemas.microsoft.com/office/drawing/2014/main" id="{70B5B61A-AE91-4E37-ACA4-565E7D6EFC90}"/>
              </a:ext>
            </a:extLst>
          </p:cNvPr>
          <p:cNvCxnSpPr/>
          <p:nvPr/>
        </p:nvCxnSpPr>
        <p:spPr>
          <a:xfrm>
            <a:off x="1629496" y="308650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D650CBC-78EF-47B9-A7AD-1A63833F942B}"/>
              </a:ext>
            </a:extLst>
          </p:cNvPr>
          <p:cNvGrpSpPr/>
          <p:nvPr/>
        </p:nvGrpSpPr>
        <p:grpSpPr>
          <a:xfrm>
            <a:off x="1629496" y="3428999"/>
            <a:ext cx="3203575" cy="2087054"/>
            <a:chOff x="731838" y="2428718"/>
            <a:chExt cx="3203575" cy="2087054"/>
          </a:xfrm>
        </p:grpSpPr>
        <p:sp>
          <p:nvSpPr>
            <p:cNvPr id="14" name="TextBox 13">
              <a:extLst>
                <a:ext uri="{FF2B5EF4-FFF2-40B4-BE49-F238E27FC236}">
                  <a16:creationId xmlns:a16="http://schemas.microsoft.com/office/drawing/2014/main" id="{629ACFAF-5BC7-481D-8B66-6F93764B66EA}"/>
                </a:ext>
              </a:extLst>
            </p:cNvPr>
            <p:cNvSpPr txBox="1"/>
            <p:nvPr/>
          </p:nvSpPr>
          <p:spPr>
            <a:xfrm>
              <a:off x="731838" y="2817516"/>
              <a:ext cx="3203575"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a:t>
              </a:r>
              <a:endParaRPr lang="en-US" sz="1200" dirty="0">
                <a:solidFill>
                  <a:srgbClr val="040404"/>
                </a:solidFill>
              </a:endParaRPr>
            </a:p>
          </p:txBody>
        </p:sp>
        <p:sp>
          <p:nvSpPr>
            <p:cNvPr id="15" name="TextBox 14">
              <a:extLst>
                <a:ext uri="{FF2B5EF4-FFF2-40B4-BE49-F238E27FC236}">
                  <a16:creationId xmlns:a16="http://schemas.microsoft.com/office/drawing/2014/main" id="{EB8BBD8C-7A02-4FD4-98B8-F0A05ABE2C93}"/>
                </a:ext>
              </a:extLst>
            </p:cNvPr>
            <p:cNvSpPr txBox="1"/>
            <p:nvPr/>
          </p:nvSpPr>
          <p:spPr>
            <a:xfrm>
              <a:off x="731838" y="2428718"/>
              <a:ext cx="3203575" cy="272254"/>
            </a:xfrm>
            <a:prstGeom prst="rect">
              <a:avLst/>
            </a:prstGeom>
            <a:noFill/>
          </p:spPr>
          <p:txBody>
            <a:bodyPr wrap="square" lIns="0" tIns="0" rIns="0" bIns="0" rtlCol="0">
              <a:spAutoFit/>
            </a:bodyPr>
            <a:lstStyle/>
            <a:p>
              <a:pPr>
                <a:lnSpc>
                  <a:spcPct val="120000"/>
                </a:lnSpc>
              </a:pPr>
              <a:r>
                <a:rPr lang="en-US" sz="1600" dirty="0">
                  <a:solidFill>
                    <a:srgbClr val="8C8787"/>
                  </a:solidFill>
                  <a:latin typeface="Montserrat ExtraBold" panose="00000900000000000000" pitchFamily="2" charset="-52"/>
                </a:rPr>
                <a:t>Our office</a:t>
              </a:r>
              <a:endParaRPr lang="en-US" sz="1600" dirty="0">
                <a:solidFill>
                  <a:srgbClr val="8C8787"/>
                </a:solidFill>
                <a:latin typeface="Montserrat ExtraBold" panose="00000900000000000000" pitchFamily="2" charset="-52"/>
              </a:endParaRPr>
            </a:p>
          </p:txBody>
        </p:sp>
        <p:sp>
          <p:nvSpPr>
            <p:cNvPr id="16" name="TextBox 15">
              <a:extLst>
                <a:ext uri="{FF2B5EF4-FFF2-40B4-BE49-F238E27FC236}">
                  <a16:creationId xmlns:a16="http://schemas.microsoft.com/office/drawing/2014/main" id="{7F774B97-F563-499D-B8FD-7FA710997388}"/>
                </a:ext>
              </a:extLst>
            </p:cNvPr>
            <p:cNvSpPr txBox="1"/>
            <p:nvPr/>
          </p:nvSpPr>
          <p:spPr>
            <a:xfrm>
              <a:off x="731838" y="3867389"/>
              <a:ext cx="3203575" cy="648383"/>
            </a:xfrm>
            <a:prstGeom prst="rect">
              <a:avLst/>
            </a:prstGeom>
            <a:noFill/>
          </p:spPr>
          <p:txBody>
            <a:bodyPr wrap="square" lIns="0" tIns="0" rIns="0" bIns="0" rtlCol="0">
              <a:spAutoFit/>
            </a:bodyPr>
            <a:lstStyle/>
            <a:p>
              <a:pPr>
                <a:lnSpc>
                  <a:spcPct val="120000"/>
                </a:lnSpc>
              </a:pPr>
              <a:r>
                <a:rPr lang="en-US" sz="1200" dirty="0">
                  <a:solidFill>
                    <a:srgbClr val="040404"/>
                  </a:solidFill>
                  <a:latin typeface="Lato" panose="020F0502020204030203" pitchFamily="34" charset="0"/>
                </a:rPr>
                <a:t>348 Robinson Lane</a:t>
              </a:r>
            </a:p>
            <a:p>
              <a:pPr>
                <a:lnSpc>
                  <a:spcPct val="120000"/>
                </a:lnSpc>
              </a:pPr>
              <a:r>
                <a:rPr lang="en-US" sz="1200" dirty="0">
                  <a:solidFill>
                    <a:srgbClr val="040404"/>
                  </a:solidFill>
                  <a:latin typeface="Lato" panose="020F0502020204030203" pitchFamily="34" charset="0"/>
                </a:rPr>
                <a:t>Wilmington, DE 19805</a:t>
              </a:r>
            </a:p>
            <a:p>
              <a:pPr>
                <a:lnSpc>
                  <a:spcPct val="120000"/>
                </a:lnSpc>
              </a:pPr>
              <a:r>
                <a:rPr lang="en-US" sz="1200" dirty="0">
                  <a:solidFill>
                    <a:srgbClr val="040404"/>
                  </a:solidFill>
                  <a:latin typeface="Lato" panose="020F0502020204030203" pitchFamily="34" charset="0"/>
                </a:rPr>
                <a:t>tel. 732-446-6722</a:t>
              </a:r>
              <a:endParaRPr lang="en-US" sz="1200" dirty="0">
                <a:solidFill>
                  <a:srgbClr val="040404"/>
                </a:solidFill>
              </a:endParaRPr>
            </a:p>
          </p:txBody>
        </p:sp>
      </p:grpSp>
      <p:sp>
        <p:nvSpPr>
          <p:cNvPr id="19" name="Drawing 12">
            <a:extLst>
              <a:ext uri="{FF2B5EF4-FFF2-40B4-BE49-F238E27FC236}">
                <a16:creationId xmlns:a16="http://schemas.microsoft.com/office/drawing/2014/main" id="{AB69FEBD-1BB9-49A0-867B-8E457DD3A42D}"/>
              </a:ext>
            </a:extLst>
          </p:cNvPr>
          <p:cNvSpPr/>
          <p:nvPr/>
        </p:nvSpPr>
        <p:spPr>
          <a:xfrm>
            <a:off x="7257144" y="2049962"/>
            <a:ext cx="529249" cy="630584"/>
          </a:xfrm>
          <a:custGeom>
            <a:avLst/>
            <a:gdLst>
              <a:gd name="connsiteX0" fmla="*/ 3494857 w 4094866"/>
              <a:gd name="connsiteY0" fmla="*/ 600008 h 4878915"/>
              <a:gd name="connsiteX1" fmla="*/ 600008 w 4094866"/>
              <a:gd name="connsiteY1" fmla="*/ 600008 h 4878915"/>
              <a:gd name="connsiteX2" fmla="*/ 600008 w 4094866"/>
              <a:gd name="connsiteY2" fmla="*/ 3494857 h 4878915"/>
              <a:gd name="connsiteX3" fmla="*/ 1939254 w 4094866"/>
              <a:gd name="connsiteY3" fmla="*/ 4834103 h 4878915"/>
              <a:gd name="connsiteX4" fmla="*/ 2155621 w 4094866"/>
              <a:gd name="connsiteY4" fmla="*/ 4834103 h 4878915"/>
              <a:gd name="connsiteX5" fmla="*/ 3494867 w 4094866"/>
              <a:gd name="connsiteY5" fmla="*/ 3494857 h 4878915"/>
              <a:gd name="connsiteX6" fmla="*/ 3494857 w 4094866"/>
              <a:gd name="connsiteY6" fmla="*/ 600008 h 4878915"/>
              <a:gd name="connsiteX7" fmla="*/ 2694488 w 4094866"/>
              <a:gd name="connsiteY7" fmla="*/ 2694479 h 4878915"/>
              <a:gd name="connsiteX8" fmla="*/ 1400377 w 4094866"/>
              <a:gd name="connsiteY8" fmla="*/ 2694479 h 4878915"/>
              <a:gd name="connsiteX9" fmla="*/ 1400377 w 4094866"/>
              <a:gd name="connsiteY9" fmla="*/ 1400386 h 4878915"/>
              <a:gd name="connsiteX10" fmla="*/ 2694479 w 4094866"/>
              <a:gd name="connsiteY10" fmla="*/ 1400386 h 4878915"/>
              <a:gd name="connsiteX11" fmla="*/ 2694488 w 4094866"/>
              <a:gd name="connsiteY11" fmla="*/ 2694479 h 487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4866" h="4878915">
                <a:moveTo>
                  <a:pt x="3494857" y="600008"/>
                </a:moveTo>
                <a:cubicBezTo>
                  <a:pt x="2694890" y="-199960"/>
                  <a:pt x="1400061" y="-200046"/>
                  <a:pt x="600008" y="600008"/>
                </a:cubicBezTo>
                <a:cubicBezTo>
                  <a:pt x="-199940" y="1399946"/>
                  <a:pt x="-200065" y="2694804"/>
                  <a:pt x="600008" y="3494857"/>
                </a:cubicBezTo>
                <a:lnTo>
                  <a:pt x="1939254" y="4834103"/>
                </a:lnTo>
                <a:cubicBezTo>
                  <a:pt x="1999009" y="4893858"/>
                  <a:pt x="2095875" y="4893849"/>
                  <a:pt x="2155621" y="4834103"/>
                </a:cubicBezTo>
                <a:lnTo>
                  <a:pt x="3494867" y="3494857"/>
                </a:lnTo>
                <a:cubicBezTo>
                  <a:pt x="4294806" y="2694918"/>
                  <a:pt x="4294930" y="1400071"/>
                  <a:pt x="3494857" y="600008"/>
                </a:cubicBezTo>
                <a:close/>
                <a:moveTo>
                  <a:pt x="2694488" y="2694479"/>
                </a:moveTo>
                <a:cubicBezTo>
                  <a:pt x="2336904" y="3052072"/>
                  <a:pt x="1758047" y="3052149"/>
                  <a:pt x="1400377" y="2694479"/>
                </a:cubicBezTo>
                <a:cubicBezTo>
                  <a:pt x="1042773" y="2336875"/>
                  <a:pt x="1042716" y="1758038"/>
                  <a:pt x="1400377" y="1400386"/>
                </a:cubicBezTo>
                <a:cubicBezTo>
                  <a:pt x="1757951" y="1042793"/>
                  <a:pt x="2336818" y="1042726"/>
                  <a:pt x="2694479" y="1400386"/>
                </a:cubicBezTo>
                <a:cubicBezTo>
                  <a:pt x="3052082" y="1757971"/>
                  <a:pt x="3052139" y="2336828"/>
                  <a:pt x="2694488" y="2694479"/>
                </a:cubicBezTo>
                <a:close/>
              </a:path>
            </a:pathLst>
          </a:custGeom>
          <a:solidFill>
            <a:srgbClr val="CACACA"/>
          </a:solidFill>
          <a:ln w="9562" cap="flat">
            <a:noFill/>
            <a:prstDash val="solid"/>
            <a:miter/>
          </a:ln>
        </p:spPr>
        <p:txBody>
          <a:bodyPr rtlCol="0" anchor="ctr"/>
          <a:lstStyle/>
          <a:p>
            <a:endParaRPr lang="en-US">
              <a:solidFill>
                <a:srgbClr val="040404"/>
              </a:solidFill>
            </a:endParaRPr>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building, worth, Man, atswithcue&#10;&#10;">
            <a:extLst>
              <a:ext uri="{FF2B5EF4-FFF2-40B4-BE49-F238E27FC236}">
                <a16:creationId xmlns:a16="http://schemas.microsoft.com/office/drawing/2014/main" id="{BE9E7191-EDF7-4F28-BD64-7E7D1BBE6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39788" y="-5355976"/>
            <a:ext cx="11446069" cy="14027765"/>
          </a:xfrm>
          <a:prstGeom prst="rect">
            <a:avLst/>
          </a:prstGeom>
        </p:spPr>
      </p:pic>
      <p:sp>
        <p:nvSpPr>
          <p:cNvPr id="8" name="Rectangle 13">
            <a:extLst>
              <a:ext uri="{FF2B5EF4-FFF2-40B4-BE49-F238E27FC236}">
                <a16:creationId xmlns:a16="http://schemas.microsoft.com/office/drawing/2014/main" id="{E95B88DF-EED7-4778-B15C-1003E645EB65}"/>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631949" y="2517353"/>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1631949" y="4832571"/>
            <a:ext cx="8893175" cy="517065"/>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latin typeface="Lato" panose="020F0502020204030203" pitchFamily="34" charset="0"/>
              </a:rPr>
              <a:t>Whoa! That’s a big number, aren’t you proud?</a:t>
            </a:r>
          </a:p>
        </p:txBody>
      </p:sp>
      <p:cxnSp>
        <p:nvCxnSpPr>
          <p:cNvPr id="11" name="Straight Connector 4">
            <a:extLst>
              <a:ext uri="{FF2B5EF4-FFF2-40B4-BE49-F238E27FC236}">
                <a16:creationId xmlns:a16="http://schemas.microsoft.com/office/drawing/2014/main" id="{4CB143BD-ED93-4C86-AFB6-44E3FDECB980}"/>
              </a:ext>
            </a:extLst>
          </p:cNvPr>
          <p:cNvCxnSpPr/>
          <p:nvPr/>
        </p:nvCxnSpPr>
        <p:spPr>
          <a:xfrm>
            <a:off x="1629496" y="4463440"/>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Drawing 23" descr="Picture looks like as snow, closed, large, water&#10;&#10;">
            <a:extLst>
              <a:ext uri="{FF2B5EF4-FFF2-40B4-BE49-F238E27FC236}">
                <a16:creationId xmlns:a16="http://schemas.microsoft.com/office/drawing/2014/main" id="{1A5CC717-4933-4903-8535-1EB287AD2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08567"/>
            <a:ext cx="6096000" cy="9144000"/>
          </a:xfrm>
          <a:prstGeom prst="rect">
            <a:avLst/>
          </a:prstGeom>
        </p:spPr>
      </p:pic>
      <p:sp>
        <p:nvSpPr>
          <p:cNvPr id="22" name="Rectangle 21">
            <a:extLst>
              <a:ext uri="{FF2B5EF4-FFF2-40B4-BE49-F238E27FC236}">
                <a16:creationId xmlns:a16="http://schemas.microsoft.com/office/drawing/2014/main" id="{773111A9-F9A0-4BDD-82A7-32FEE003705B}"/>
              </a:ext>
            </a:extLst>
          </p:cNvPr>
          <p:cNvSpPr/>
          <p:nvPr/>
        </p:nvSpPr>
        <p:spPr>
          <a:xfrm>
            <a:off x="6096000" y="-1"/>
            <a:ext cx="6096000" cy="6858001"/>
          </a:xfrm>
          <a:prstGeom prst="rect">
            <a:avLst/>
          </a:prstGeom>
          <a:solidFill>
            <a:srgbClr val="8C87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3">
            <a:extLst>
              <a:ext uri="{FF2B5EF4-FFF2-40B4-BE49-F238E27FC236}">
                <a16:creationId xmlns:a16="http://schemas.microsoft.com/office/drawing/2014/main" id="{BBEE0C5D-F907-4A92-A158-FC93EE3155B1}"/>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FE8E241-76F1-4857-92F4-D2C4C58FCFC5}"/>
              </a:ext>
            </a:extLst>
          </p:cNvPr>
          <p:cNvGrpSpPr/>
          <p:nvPr/>
        </p:nvGrpSpPr>
        <p:grpSpPr>
          <a:xfrm>
            <a:off x="1631950" y="873125"/>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0" y="576640"/>
              <a:ext cx="4464505"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5400" dirty="0">
                  <a:solidFill>
                    <a:srgbClr val="CACACA"/>
                  </a:solidFill>
                  <a:latin typeface="Montserrat ExtraBold" panose="00000900000000000000" pitchFamily="2" charset="-52"/>
                </a:rPr>
                <a:t>89,526,124$</a:t>
              </a: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040404"/>
                  </a:solidFill>
                  <a:latin typeface="Lato" panose="020F0502020204030203" pitchFamily="34" charset="0"/>
                </a:rPr>
                <a:t>That’s a lot of money</a:t>
              </a:r>
            </a:p>
          </p:txBody>
        </p:sp>
      </p:grpSp>
      <p:grpSp>
        <p:nvGrpSpPr>
          <p:cNvPr id="19" name="Group 18">
            <a:extLst>
              <a:ext uri="{FF2B5EF4-FFF2-40B4-BE49-F238E27FC236}">
                <a16:creationId xmlns:a16="http://schemas.microsoft.com/office/drawing/2014/main" id="{23624478-F975-4DCC-9E04-DB06DCF07BB7}"/>
              </a:ext>
            </a:extLst>
          </p:cNvPr>
          <p:cNvGrpSpPr/>
          <p:nvPr/>
        </p:nvGrpSpPr>
        <p:grpSpPr>
          <a:xfrm>
            <a:off x="1631950" y="2948286"/>
            <a:ext cx="5059590" cy="1095607"/>
            <a:chOff x="1631950" y="2560866"/>
            <a:chExt cx="5059590" cy="1095607"/>
          </a:xfrm>
        </p:grpSpPr>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1631950" y="2560866"/>
              <a:ext cx="5059590"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400" dirty="0">
                  <a:solidFill>
                    <a:srgbClr val="CACACA"/>
                  </a:solidFill>
                  <a:latin typeface="Montserrat ExtraBold" panose="00000900000000000000" pitchFamily="2" charset="-52"/>
                </a:rPr>
                <a:t>185,244 users</a:t>
              </a:r>
            </a:p>
          </p:txBody>
        </p:sp>
        <p:sp>
          <p:nvSpPr>
            <p:cNvPr id="14" name="Google Shape;210;p28">
              <a:extLst>
                <a:ext uri="{FF2B5EF4-FFF2-40B4-BE49-F238E27FC236}">
                  <a16:creationId xmlns:a16="http://schemas.microsoft.com/office/drawing/2014/main" id="{D0D59CF4-8FFB-400D-AB7A-482F4CA8753A}"/>
                </a:ext>
              </a:extLst>
            </p:cNvPr>
            <p:cNvSpPr txBox="1">
              <a:spLocks/>
            </p:cNvSpPr>
            <p:nvPr/>
          </p:nvSpPr>
          <p:spPr>
            <a:xfrm>
              <a:off x="1631950" y="3287141"/>
              <a:ext cx="315436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040404"/>
                  </a:solidFill>
                  <a:latin typeface="Lato" panose="020F0502020204030203" pitchFamily="34" charset="0"/>
                </a:rPr>
                <a:t>And a lot of users</a:t>
              </a:r>
            </a:p>
          </p:txBody>
        </p:sp>
      </p:grpSp>
      <p:grpSp>
        <p:nvGrpSpPr>
          <p:cNvPr id="20" name="Group 19">
            <a:extLst>
              <a:ext uri="{FF2B5EF4-FFF2-40B4-BE49-F238E27FC236}">
                <a16:creationId xmlns:a16="http://schemas.microsoft.com/office/drawing/2014/main" id="{574CECA4-BBCB-4FF1-948E-6F1143EAF1C1}"/>
              </a:ext>
            </a:extLst>
          </p:cNvPr>
          <p:cNvGrpSpPr/>
          <p:nvPr/>
        </p:nvGrpSpPr>
        <p:grpSpPr>
          <a:xfrm>
            <a:off x="1631950" y="4883997"/>
            <a:ext cx="2069647" cy="1065953"/>
            <a:chOff x="1631950" y="4303862"/>
            <a:chExt cx="2069647" cy="1065953"/>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5400" dirty="0">
                  <a:solidFill>
                    <a:srgbClr val="CACACA"/>
                  </a:solidFill>
                  <a:latin typeface="Montserrat ExtraBold" panose="00000900000000000000" pitchFamily="2" charset="-52"/>
                </a:rPr>
                <a:t>100%</a:t>
              </a: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35756"/>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040404"/>
                  </a:solidFill>
                  <a:latin typeface="Lato" panose="020F0502020204030203" pitchFamily="34" charset="0"/>
                </a:rPr>
                <a:t>Total success!</a:t>
              </a:r>
            </a:p>
          </p:txBody>
        </p:sp>
      </p:gr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Drawing 61" descr="Picture looks like as building, clock, large, tower&#10;&#10;">
            <a:extLst>
              <a:ext uri="{FF2B5EF4-FFF2-40B4-BE49-F238E27FC236}">
                <a16:creationId xmlns:a16="http://schemas.microsoft.com/office/drawing/2014/main" id="{3474A188-6035-449A-8F0A-FB1E97836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691" y="-309815"/>
            <a:ext cx="6222871" cy="7778074"/>
          </a:xfrm>
          <a:prstGeom prst="rect">
            <a:avLst/>
          </a:prstGeom>
        </p:spPr>
      </p:pic>
      <p:sp>
        <p:nvSpPr>
          <p:cNvPr id="58" name="Rectangle 57">
            <a:extLst>
              <a:ext uri="{FF2B5EF4-FFF2-40B4-BE49-F238E27FC236}">
                <a16:creationId xmlns:a16="http://schemas.microsoft.com/office/drawing/2014/main" id="{3A58C7B2-DCC6-4FC6-BC45-181F45E62BE5}"/>
              </a:ext>
            </a:extLst>
          </p:cNvPr>
          <p:cNvSpPr/>
          <p:nvPr/>
        </p:nvSpPr>
        <p:spPr>
          <a:xfrm>
            <a:off x="839787" y="0"/>
            <a:ext cx="525621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5" name="Group 34">
            <a:extLst>
              <a:ext uri="{FF2B5EF4-FFF2-40B4-BE49-F238E27FC236}">
                <a16:creationId xmlns:a16="http://schemas.microsoft.com/office/drawing/2014/main" id="{46AD78C0-F46A-40D4-BDC6-2AC56A3273FA}"/>
              </a:ext>
            </a:extLst>
          </p:cNvPr>
          <p:cNvGrpSpPr/>
          <p:nvPr/>
        </p:nvGrpSpPr>
        <p:grpSpPr>
          <a:xfrm>
            <a:off x="2401353" y="5174204"/>
            <a:ext cx="2902485" cy="696246"/>
            <a:chOff x="2876549" y="5057382"/>
            <a:chExt cx="2902485" cy="696246"/>
          </a:xfrm>
        </p:grpSpPr>
        <p:sp>
          <p:nvSpPr>
            <p:cNvPr id="11" name="Rectangle 47">
              <a:extLst>
                <a:ext uri="{FF2B5EF4-FFF2-40B4-BE49-F238E27FC236}">
                  <a16:creationId xmlns:a16="http://schemas.microsoft.com/office/drawing/2014/main" id="{848B0F12-CA7B-4168-A654-39B2DADA3131}"/>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a9a42c"/>
                  </a:solidFill>
                  <a:latin typeface="Poppins" panose="00000500000000000000" pitchFamily="2" charset="0"/>
                  <a:cs typeface="Poppins" panose="00000500000000000000" pitchFamily="2" charset="0"/>
                </a:rPr>
                <a:t>YOUR TITLE HERE</a:t>
              </a:r>
            </a:p>
          </p:txBody>
        </p:sp>
        <p:sp>
          <p:nvSpPr>
            <p:cNvPr id="12" name="Rectangle 48">
              <a:extLst>
                <a:ext uri="{FF2B5EF4-FFF2-40B4-BE49-F238E27FC236}">
                  <a16:creationId xmlns:a16="http://schemas.microsoft.com/office/drawing/2014/main" id="{96B4A255-F07A-482D-8FDB-BA8C60EC487C}"/>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a9a42c"/>
                  </a:solidFill>
                  <a:latin typeface="Lato" panose="020F0502020204030203" pitchFamily="34" charset="0"/>
                </a:rPr>
                <a:t>Sed</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perspiciatis</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udinde</a:t>
              </a:r>
              <a:r>
                <a:rPr lang="en-US" sz="1200" dirty="0">
                  <a:solidFill>
                    <a:srgbClr val="a9a42c"/>
                  </a:solidFill>
                  <a:latin typeface="Lato" panose="020F0502020204030203" pitchFamily="34" charset="0"/>
                </a:rPr>
                <a:t> quae </a:t>
              </a:r>
              <a:r>
                <a:rPr lang="en-US" sz="1200" dirty="0" err="1">
                  <a:solidFill>
                    <a:srgbClr val="a9a42c"/>
                  </a:solidFill>
                  <a:latin typeface="Lato" panose="020F0502020204030203" pitchFamily="34" charset="0"/>
                </a:rPr>
                <a:t>omnis</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iste</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natus</a:t>
              </a:r>
              <a:r>
                <a:rPr lang="en-US" sz="1200" dirty="0">
                  <a:solidFill>
                    <a:srgbClr val="a9a42c"/>
                  </a:solidFill>
                  <a:latin typeface="Lato" panose="020F0502020204030203" pitchFamily="34" charset="0"/>
                </a:rPr>
                <a:t> error sit quae </a:t>
              </a:r>
              <a:r>
                <a:rPr lang="en-US" sz="1200" dirty="0" err="1">
                  <a:solidFill>
                    <a:srgbClr val="a9a42c"/>
                  </a:solidFill>
                  <a:latin typeface="Lato" panose="020F0502020204030203" pitchFamily="34" charset="0"/>
                </a:rPr>
                <a:t>voluptatemd</a:t>
              </a:r>
              <a:r>
                <a:rPr lang="en-US" sz="1200" dirty="0">
                  <a:solidFill>
                    <a:srgbClr val="a9a42c"/>
                  </a:solidFill>
                  <a:latin typeface="Lato" panose="020F0502020204030203" pitchFamily="34" charset="0"/>
                </a:rPr>
                <a:t>.</a:t>
              </a:r>
            </a:p>
          </p:txBody>
        </p:sp>
      </p:grpSp>
      <p:sp>
        <p:nvSpPr>
          <p:cNvPr id="20" name="Rectangle 13">
            <a:extLst>
              <a:ext uri="{FF2B5EF4-FFF2-40B4-BE49-F238E27FC236}">
                <a16:creationId xmlns:a16="http://schemas.microsoft.com/office/drawing/2014/main" id="{98B06D2C-9402-46D9-B531-48C4892DD164}"/>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2DAE1DB-C8DD-4BBB-84CD-548EA5B3DE69}"/>
              </a:ext>
            </a:extLst>
          </p:cNvPr>
          <p:cNvSpPr txBox="1"/>
          <p:nvPr/>
        </p:nvSpPr>
        <p:spPr>
          <a:xfrm>
            <a:off x="1533444" y="5123456"/>
            <a:ext cx="844675" cy="786113"/>
          </a:xfrm>
          <a:prstGeom prst="rect">
            <a:avLst/>
          </a:prstGeom>
          <a:noFill/>
        </p:spPr>
        <p:txBody>
          <a:bodyPr wrap="square" rtlCol="0">
            <a:spAutoFit/>
          </a:bodyPr>
          <a:lstStyle/>
          <a:p>
            <a:pPr algn="ctr">
              <a:lnSpc>
                <a:spcPct val="120000"/>
              </a:lnSpc>
            </a:pPr>
            <a:r>
              <a:rPr lang="en-US" sz="4000" b="1" dirty="0">
                <a:ln w="6350">
                  <a:solidFill>
                    <a:srgbClr val="a9a42c"/>
                  </a:solidFill>
                </a:ln>
                <a:noFill/>
                <a:latin typeface="Poppins" panose="00000500000000000000" pitchFamily="2" charset="0"/>
                <a:cs typeface="Poppins" panose="00000500000000000000" pitchFamily="2" charset="0"/>
              </a:rPr>
              <a:t>03</a:t>
            </a:r>
            <a:endParaRPr lang="en-US" sz="4000" b="1" dirty="0">
              <a:ln w="6350">
                <a:solidFill>
                  <a:srgbClr val="a9a42c"/>
                </a:solidFill>
              </a:ln>
              <a:noFill/>
              <a:latin typeface="Montserrat ExtraBold" panose="00000900000000000000" pitchFamily="2" charset="-52"/>
              <a:cs typeface="Poppins" panose="00000500000000000000" pitchFamily="2" charset="0"/>
            </a:endParaRPr>
          </a:p>
        </p:txBody>
      </p:sp>
      <p:grpSp>
        <p:nvGrpSpPr>
          <p:cNvPr id="38" name="Group 37">
            <a:extLst>
              <a:ext uri="{FF2B5EF4-FFF2-40B4-BE49-F238E27FC236}">
                <a16:creationId xmlns:a16="http://schemas.microsoft.com/office/drawing/2014/main" id="{C822FDE3-603F-4603-AC18-AA80DD8F3A39}"/>
              </a:ext>
            </a:extLst>
          </p:cNvPr>
          <p:cNvGrpSpPr/>
          <p:nvPr/>
        </p:nvGrpSpPr>
        <p:grpSpPr>
          <a:xfrm>
            <a:off x="2401353" y="4234404"/>
            <a:ext cx="2902485" cy="696246"/>
            <a:chOff x="2876549" y="5057382"/>
            <a:chExt cx="2902485" cy="696246"/>
          </a:xfrm>
        </p:grpSpPr>
        <p:sp>
          <p:nvSpPr>
            <p:cNvPr id="39" name="Rectangle 47">
              <a:extLst>
                <a:ext uri="{FF2B5EF4-FFF2-40B4-BE49-F238E27FC236}">
                  <a16:creationId xmlns:a16="http://schemas.microsoft.com/office/drawing/2014/main" id="{C77405AC-7376-4481-8654-817456FEC62F}"/>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a9a42c"/>
                  </a:solidFill>
                  <a:latin typeface="Poppins" panose="00000500000000000000" pitchFamily="2" charset="0"/>
                  <a:cs typeface="Poppins" panose="00000500000000000000" pitchFamily="2" charset="0"/>
                </a:rPr>
                <a:t>YOUR TITLE HERE</a:t>
              </a:r>
            </a:p>
          </p:txBody>
        </p:sp>
        <p:sp>
          <p:nvSpPr>
            <p:cNvPr id="40" name="Rectangle 48">
              <a:extLst>
                <a:ext uri="{FF2B5EF4-FFF2-40B4-BE49-F238E27FC236}">
                  <a16:creationId xmlns:a16="http://schemas.microsoft.com/office/drawing/2014/main" id="{ADDA0995-77EB-4815-AAD9-FA70B63358C5}"/>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a9a42c"/>
                  </a:solidFill>
                  <a:latin typeface="Lato" panose="020F0502020204030203" pitchFamily="34" charset="0"/>
                </a:rPr>
                <a:t>Sed</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perspiciatis</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udinde</a:t>
              </a:r>
              <a:r>
                <a:rPr lang="en-US" sz="1200" dirty="0">
                  <a:solidFill>
                    <a:srgbClr val="a9a42c"/>
                  </a:solidFill>
                  <a:latin typeface="Lato" panose="020F0502020204030203" pitchFamily="34" charset="0"/>
                </a:rPr>
                <a:t> quae </a:t>
              </a:r>
              <a:r>
                <a:rPr lang="en-US" sz="1200" dirty="0" err="1">
                  <a:solidFill>
                    <a:srgbClr val="a9a42c"/>
                  </a:solidFill>
                  <a:latin typeface="Lato" panose="020F0502020204030203" pitchFamily="34" charset="0"/>
                </a:rPr>
                <a:t>omnis</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iste</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natus</a:t>
              </a:r>
              <a:r>
                <a:rPr lang="en-US" sz="1200" dirty="0">
                  <a:solidFill>
                    <a:srgbClr val="a9a42c"/>
                  </a:solidFill>
                  <a:latin typeface="Lato" panose="020F0502020204030203" pitchFamily="34" charset="0"/>
                </a:rPr>
                <a:t> error sit quae </a:t>
              </a:r>
              <a:r>
                <a:rPr lang="en-US" sz="1200" dirty="0" err="1">
                  <a:solidFill>
                    <a:srgbClr val="a9a42c"/>
                  </a:solidFill>
                  <a:latin typeface="Lato" panose="020F0502020204030203" pitchFamily="34" charset="0"/>
                </a:rPr>
                <a:t>voluptatemd</a:t>
              </a:r>
              <a:r>
                <a:rPr lang="en-US" sz="1200" dirty="0">
                  <a:solidFill>
                    <a:srgbClr val="a9a42c"/>
                  </a:solidFill>
                  <a:latin typeface="Lato" panose="020F0502020204030203" pitchFamily="34" charset="0"/>
                </a:rPr>
                <a:t>.</a:t>
              </a:r>
            </a:p>
          </p:txBody>
        </p:sp>
      </p:grpSp>
      <p:sp>
        <p:nvSpPr>
          <p:cNvPr id="41" name="TextBox 40">
            <a:extLst>
              <a:ext uri="{FF2B5EF4-FFF2-40B4-BE49-F238E27FC236}">
                <a16:creationId xmlns:a16="http://schemas.microsoft.com/office/drawing/2014/main" id="{680B6D2C-D930-4181-871E-31CEFD2546B9}"/>
              </a:ext>
            </a:extLst>
          </p:cNvPr>
          <p:cNvSpPr txBox="1"/>
          <p:nvPr/>
        </p:nvSpPr>
        <p:spPr>
          <a:xfrm>
            <a:off x="1533444" y="4183656"/>
            <a:ext cx="844675" cy="786113"/>
          </a:xfrm>
          <a:prstGeom prst="rect">
            <a:avLst/>
          </a:prstGeom>
          <a:noFill/>
        </p:spPr>
        <p:txBody>
          <a:bodyPr wrap="square" rtlCol="0">
            <a:spAutoFit/>
          </a:bodyPr>
          <a:lstStyle/>
          <a:p>
            <a:pPr algn="ctr">
              <a:lnSpc>
                <a:spcPct val="120000"/>
              </a:lnSpc>
            </a:pPr>
            <a:r>
              <a:rPr lang="en-US" sz="4000" b="1" dirty="0">
                <a:ln w="6350">
                  <a:solidFill>
                    <a:srgbClr val="a9a42c"/>
                  </a:solidFill>
                </a:ln>
                <a:noFill/>
                <a:latin typeface="Poppins" panose="00000500000000000000" pitchFamily="2" charset="0"/>
                <a:cs typeface="Poppins" panose="00000500000000000000" pitchFamily="2" charset="0"/>
              </a:rPr>
              <a:t>02</a:t>
            </a:r>
            <a:endParaRPr lang="en-US" sz="4000" b="1" dirty="0">
              <a:ln w="6350">
                <a:solidFill>
                  <a:srgbClr val="a9a42c"/>
                </a:solidFill>
              </a:ln>
              <a:noFill/>
              <a:latin typeface="Montserrat ExtraBold" panose="00000900000000000000" pitchFamily="2" charset="-52"/>
              <a:cs typeface="Poppins" panose="00000500000000000000" pitchFamily="2" charset="0"/>
            </a:endParaRPr>
          </a:p>
        </p:txBody>
      </p:sp>
      <p:grpSp>
        <p:nvGrpSpPr>
          <p:cNvPr id="43" name="Group 42">
            <a:extLst>
              <a:ext uri="{FF2B5EF4-FFF2-40B4-BE49-F238E27FC236}">
                <a16:creationId xmlns:a16="http://schemas.microsoft.com/office/drawing/2014/main" id="{F4A1F43C-0FDC-404C-84C3-D62F7AC811DA}"/>
              </a:ext>
            </a:extLst>
          </p:cNvPr>
          <p:cNvGrpSpPr/>
          <p:nvPr/>
        </p:nvGrpSpPr>
        <p:grpSpPr>
          <a:xfrm>
            <a:off x="2401353" y="3294604"/>
            <a:ext cx="2902485" cy="696246"/>
            <a:chOff x="2876549" y="5057382"/>
            <a:chExt cx="2902485" cy="696246"/>
          </a:xfrm>
        </p:grpSpPr>
        <p:sp>
          <p:nvSpPr>
            <p:cNvPr id="44" name="Rectangle 47">
              <a:extLst>
                <a:ext uri="{FF2B5EF4-FFF2-40B4-BE49-F238E27FC236}">
                  <a16:creationId xmlns:a16="http://schemas.microsoft.com/office/drawing/2014/main" id="{F07DD0AA-F0E4-4D63-BCC1-3011D45637F0}"/>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a9a42c"/>
                  </a:solidFill>
                  <a:latin typeface="Poppins" panose="00000500000000000000" pitchFamily="2" charset="0"/>
                  <a:cs typeface="Poppins" panose="00000500000000000000" pitchFamily="2" charset="0"/>
                </a:rPr>
                <a:t>YOUR TITLE HERE</a:t>
              </a:r>
            </a:p>
          </p:txBody>
        </p:sp>
        <p:sp>
          <p:nvSpPr>
            <p:cNvPr id="45" name="Rectangle 48">
              <a:extLst>
                <a:ext uri="{FF2B5EF4-FFF2-40B4-BE49-F238E27FC236}">
                  <a16:creationId xmlns:a16="http://schemas.microsoft.com/office/drawing/2014/main" id="{6127F53E-F5A1-411A-B675-621316F9AC24}"/>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a9a42c"/>
                  </a:solidFill>
                  <a:latin typeface="Lato" panose="020F0502020204030203" pitchFamily="34" charset="0"/>
                </a:rPr>
                <a:t>Sed</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perspiciatis</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udinde</a:t>
              </a:r>
              <a:r>
                <a:rPr lang="en-US" sz="1200" dirty="0">
                  <a:solidFill>
                    <a:srgbClr val="a9a42c"/>
                  </a:solidFill>
                  <a:latin typeface="Lato" panose="020F0502020204030203" pitchFamily="34" charset="0"/>
                </a:rPr>
                <a:t> quae </a:t>
              </a:r>
              <a:r>
                <a:rPr lang="en-US" sz="1200" dirty="0" err="1">
                  <a:solidFill>
                    <a:srgbClr val="a9a42c"/>
                  </a:solidFill>
                  <a:latin typeface="Lato" panose="020F0502020204030203" pitchFamily="34" charset="0"/>
                </a:rPr>
                <a:t>omnis</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iste</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natus</a:t>
              </a:r>
              <a:r>
                <a:rPr lang="en-US" sz="1200" dirty="0">
                  <a:solidFill>
                    <a:srgbClr val="a9a42c"/>
                  </a:solidFill>
                  <a:latin typeface="Lato" panose="020F0502020204030203" pitchFamily="34" charset="0"/>
                </a:rPr>
                <a:t> error sit quae </a:t>
              </a:r>
              <a:r>
                <a:rPr lang="en-US" sz="1200" dirty="0" err="1">
                  <a:solidFill>
                    <a:srgbClr val="a9a42c"/>
                  </a:solidFill>
                  <a:latin typeface="Lato" panose="020F0502020204030203" pitchFamily="34" charset="0"/>
                </a:rPr>
                <a:t>voluptatemd</a:t>
              </a:r>
              <a:r>
                <a:rPr lang="en-US" sz="1200" dirty="0">
                  <a:solidFill>
                    <a:srgbClr val="a9a42c"/>
                  </a:solidFill>
                  <a:latin typeface="Lato" panose="020F0502020204030203" pitchFamily="34" charset="0"/>
                </a:rPr>
                <a:t>.</a:t>
              </a:r>
            </a:p>
          </p:txBody>
        </p:sp>
      </p:grpSp>
      <p:sp>
        <p:nvSpPr>
          <p:cNvPr id="46" name="TextBox 45">
            <a:extLst>
              <a:ext uri="{FF2B5EF4-FFF2-40B4-BE49-F238E27FC236}">
                <a16:creationId xmlns:a16="http://schemas.microsoft.com/office/drawing/2014/main" id="{9D6A9494-5F06-46E3-A48B-5C7CE13080D9}"/>
              </a:ext>
            </a:extLst>
          </p:cNvPr>
          <p:cNvSpPr txBox="1"/>
          <p:nvPr/>
        </p:nvSpPr>
        <p:spPr>
          <a:xfrm>
            <a:off x="1533444" y="3243856"/>
            <a:ext cx="844675" cy="786113"/>
          </a:xfrm>
          <a:prstGeom prst="rect">
            <a:avLst/>
          </a:prstGeom>
          <a:noFill/>
        </p:spPr>
        <p:txBody>
          <a:bodyPr wrap="square" rtlCol="0">
            <a:spAutoFit/>
          </a:bodyPr>
          <a:lstStyle/>
          <a:p>
            <a:pPr algn="ctr">
              <a:lnSpc>
                <a:spcPct val="120000"/>
              </a:lnSpc>
            </a:pPr>
            <a:r>
              <a:rPr lang="en-US" sz="4000" b="1" dirty="0">
                <a:ln w="6350">
                  <a:solidFill>
                    <a:srgbClr val="a9a42c"/>
                  </a:solidFill>
                </a:ln>
                <a:noFill/>
                <a:latin typeface="Poppins" panose="00000500000000000000" pitchFamily="2" charset="0"/>
                <a:cs typeface="Poppins" panose="00000500000000000000" pitchFamily="2" charset="0"/>
              </a:rPr>
              <a:t>01</a:t>
            </a:r>
            <a:endParaRPr lang="en-US" sz="4000" b="1" dirty="0">
              <a:ln w="6350">
                <a:solidFill>
                  <a:srgbClr val="a9a42c"/>
                </a:solidFill>
              </a:ln>
              <a:noFill/>
              <a:latin typeface="Montserrat ExtraBold" panose="00000900000000000000" pitchFamily="2" charset="-52"/>
              <a:cs typeface="Poppins" panose="00000500000000000000" pitchFamily="2" charset="0"/>
            </a:endParaRPr>
          </a:p>
        </p:txBody>
      </p:sp>
      <p:sp>
        <p:nvSpPr>
          <p:cNvPr id="56" name="TextBox 12">
            <a:extLst>
              <a:ext uri="{FF2B5EF4-FFF2-40B4-BE49-F238E27FC236}">
                <a16:creationId xmlns:a16="http://schemas.microsoft.com/office/drawing/2014/main" id="{5BBCE58D-F97D-475F-9A98-68E313B214DF}"/>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cxnSp>
        <p:nvCxnSpPr>
          <p:cNvPr id="57" name="Straight Connector 4">
            <a:extLst>
              <a:ext uri="{FF2B5EF4-FFF2-40B4-BE49-F238E27FC236}">
                <a16:creationId xmlns:a16="http://schemas.microsoft.com/office/drawing/2014/main" id="{F0064EF4-5357-4131-86FC-903FB529B1B8}"/>
              </a:ext>
            </a:extLst>
          </p:cNvPr>
          <p:cNvCxnSpPr/>
          <p:nvPr/>
        </p:nvCxnSpPr>
        <p:spPr>
          <a:xfrm>
            <a:off x="1629496" y="308650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24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pic>
        <p:nvPicPr>
          <p:cNvPr id="122" name="Drawing 121" descr="Picture looks like as striped, zebra, sits, table&#10;&#10;">
            <a:extLst>
              <a:ext uri="{FF2B5EF4-FFF2-40B4-BE49-F238E27FC236}">
                <a16:creationId xmlns:a16="http://schemas.microsoft.com/office/drawing/2014/main" id="{8CC457FE-7B80-476A-9945-61C495AE2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53453"/>
            <a:ext cx="6096000" cy="9144000"/>
          </a:xfrm>
          <a:prstGeom prst="rect">
            <a:avLst/>
          </a:prstGeom>
        </p:spPr>
      </p:pic>
      <p:sp>
        <p:nvSpPr>
          <p:cNvPr id="123" name="Rectangle 122">
            <a:extLst>
              <a:ext uri="{FF2B5EF4-FFF2-40B4-BE49-F238E27FC236}">
                <a16:creationId xmlns:a16="http://schemas.microsoft.com/office/drawing/2014/main" id="{B7AF9C8B-395A-40C0-850B-D9DEA3FDFAE1}"/>
              </a:ext>
            </a:extLst>
          </p:cNvPr>
          <p:cNvSpPr/>
          <p:nvPr/>
        </p:nvSpPr>
        <p:spPr>
          <a:xfrm>
            <a:off x="6096000" y="-1"/>
            <a:ext cx="6096000" cy="6858001"/>
          </a:xfrm>
          <a:prstGeom prst="rect">
            <a:avLst/>
          </a:prstGeom>
          <a:solidFill>
            <a:srgbClr val="8C87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
            <a:extLst>
              <a:ext uri="{FF2B5EF4-FFF2-40B4-BE49-F238E27FC236}">
                <a16:creationId xmlns:a16="http://schemas.microsoft.com/office/drawing/2014/main" id="{1DD4B15B-F407-4544-A436-F0B40DEF935B}"/>
              </a:ext>
            </a:extLst>
          </p:cNvPr>
          <p:cNvSpPr txBox="1"/>
          <p:nvPr/>
        </p:nvSpPr>
        <p:spPr>
          <a:xfrm>
            <a:off x="1541365" y="31881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8C8787"/>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8C8787"/>
              </a:solidFill>
              <a:latin typeface="Lato" panose="020F0502020204030203" pitchFamily="34" charset="0"/>
              <a:ea typeface="Lato" panose="020F0502020204030203" pitchFamily="34" charset="0"/>
              <a:cs typeface="Lato" panose="020F0502020204030203" pitchFamily="34" charset="0"/>
            </a:endParaRPr>
          </a:p>
        </p:txBody>
      </p:sp>
      <p:cxnSp>
        <p:nvCxnSpPr>
          <p:cNvPr id="118" name="Straight Connector 4">
            <a:extLst>
              <a:ext uri="{FF2B5EF4-FFF2-40B4-BE49-F238E27FC236}">
                <a16:creationId xmlns:a16="http://schemas.microsoft.com/office/drawing/2014/main" id="{2935F35E-CFB1-4A66-96E2-B9373A7A21CC}"/>
              </a:ext>
            </a:extLst>
          </p:cNvPr>
          <p:cNvCxnSpPr/>
          <p:nvPr/>
        </p:nvCxnSpPr>
        <p:spPr>
          <a:xfrm>
            <a:off x="1629496" y="298003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
        <p:nvSpPr>
          <p:cNvPr id="120" name="Rectangle 13">
            <a:extLst>
              <a:ext uri="{FF2B5EF4-FFF2-40B4-BE49-F238E27FC236}">
                <a16:creationId xmlns:a16="http://schemas.microsoft.com/office/drawing/2014/main" id="{BFB386B9-94A1-4C1E-90CD-790F29DC9425}"/>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1">
            <a:extLst>
              <a:ext uri="{FF2B5EF4-FFF2-40B4-BE49-F238E27FC236}">
                <a16:creationId xmlns:a16="http://schemas.microsoft.com/office/drawing/2014/main" id="{FE9E70F6-9A53-481E-9134-A39E94FF15D7}"/>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CD01A-C65A-4E0B-B931-DA684C45E356}"/>
              </a:ext>
            </a:extLst>
          </p:cNvPr>
          <p:cNvSpPr txBox="1"/>
          <p:nvPr/>
        </p:nvSpPr>
        <p:spPr>
          <a:xfrm>
            <a:off x="1631950" y="2972119"/>
            <a:ext cx="3203575" cy="1091581"/>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a:t>
            </a:r>
            <a:br>
              <a:rPr lang="en-US" sz="1200" dirty="0">
                <a:solidFill>
                  <a:srgbClr val="FFFFFF"/>
                </a:solidFill>
                <a:latin typeface="Lato" panose="020F0502020204030203" pitchFamily="34" charset="0"/>
              </a:rPr>
            </a:br>
            <a:r>
              <a:rPr lang="en-US" sz="1200" dirty="0">
                <a:solidFill>
                  <a:srgbClr val="FFFFFF"/>
                </a:solidFill>
                <a:latin typeface="Lato" panose="020F0502020204030203" pitchFamily="34" charset="0"/>
              </a:rPr>
              <a:t>A </a:t>
            </a: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a:t>
            </a:r>
            <a:endParaRPr lang="en-US" sz="1200" dirty="0">
              <a:solidFill>
                <a:srgbClr val="FFFFFF"/>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1941093" y="2583321"/>
            <a:ext cx="3203575" cy="208134"/>
          </a:xfrm>
          <a:prstGeom prst="rect">
            <a:avLst/>
          </a:prstGeom>
          <a:noFill/>
        </p:spPr>
        <p:txBody>
          <a:bodyPr wrap="square" lIns="0" tIns="0" rIns="0" bIns="0" rtlCol="0">
            <a:spAutoFit/>
          </a:bodyPr>
          <a:lstStyle/>
          <a:p>
            <a:pPr>
              <a:lnSpc>
                <a:spcPct val="120000"/>
              </a:lnSpc>
            </a:pPr>
            <a:r>
              <a:rPr lang="en-US" sz="1200" b="1" dirty="0">
                <a:solidFill>
                  <a:srgbClr val="8C8787"/>
                </a:solidFill>
                <a:latin typeface="Poppins" panose="00000500000000000000" pitchFamily="2" charset="0"/>
                <a:cs typeface="Poppins" panose="00000500000000000000" pitchFamily="2" charset="0"/>
              </a:rPr>
              <a:t>Lorem ipsum dolor sit </a:t>
            </a:r>
            <a:r>
              <a:rPr lang="en-US" sz="1200" b="1" dirty="0" err="1">
                <a:solidFill>
                  <a:srgbClr val="8C8787"/>
                </a:solidFill>
                <a:latin typeface="Poppins" panose="00000500000000000000" pitchFamily="2" charset="0"/>
                <a:cs typeface="Poppins" panose="00000500000000000000" pitchFamily="2" charset="0"/>
              </a:rPr>
              <a:t>amet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1637387" y="2583321"/>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01.</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1631950" y="4668898"/>
            <a:ext cx="3203575" cy="1091581"/>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a:t>
            </a:r>
            <a:br>
              <a:rPr lang="en-US" sz="1200" dirty="0">
                <a:solidFill>
                  <a:srgbClr val="FFFFFF"/>
                </a:solidFill>
                <a:latin typeface="Lato" panose="020F0502020204030203" pitchFamily="34" charset="0"/>
              </a:rPr>
            </a:br>
            <a:r>
              <a:rPr lang="en-US" sz="1200" dirty="0">
                <a:solidFill>
                  <a:srgbClr val="FFFFFF"/>
                </a:solidFill>
                <a:latin typeface="Lato" panose="020F0502020204030203" pitchFamily="34" charset="0"/>
              </a:rPr>
              <a:t>A </a:t>
            </a: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a:t>
            </a:r>
            <a:endParaRPr lang="en-US" sz="1200" dirty="0">
              <a:solidFill>
                <a:srgbClr val="FFFFFF"/>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1941093" y="4280100"/>
            <a:ext cx="3203575" cy="208134"/>
          </a:xfrm>
          <a:prstGeom prst="rect">
            <a:avLst/>
          </a:prstGeom>
          <a:noFill/>
        </p:spPr>
        <p:txBody>
          <a:bodyPr wrap="square" lIns="0" tIns="0" rIns="0" bIns="0" rtlCol="0">
            <a:spAutoFit/>
          </a:bodyPr>
          <a:lstStyle/>
          <a:p>
            <a:pPr>
              <a:lnSpc>
                <a:spcPct val="120000"/>
              </a:lnSpc>
            </a:pPr>
            <a:r>
              <a:rPr lang="en-US" sz="1200" b="1" dirty="0">
                <a:solidFill>
                  <a:srgbClr val="8C8787"/>
                </a:solidFill>
                <a:latin typeface="Poppins" panose="00000500000000000000" pitchFamily="2" charset="0"/>
                <a:cs typeface="Poppins" panose="00000500000000000000" pitchFamily="2" charset="0"/>
              </a:rPr>
              <a:t>Lorem ipsum dolor sit </a:t>
            </a:r>
            <a:r>
              <a:rPr lang="en-US" sz="1200" b="1" dirty="0" err="1">
                <a:solidFill>
                  <a:srgbClr val="8C8787"/>
                </a:solidFill>
                <a:latin typeface="Poppins" panose="00000500000000000000" pitchFamily="2" charset="0"/>
                <a:cs typeface="Poppins" panose="00000500000000000000" pitchFamily="2" charset="0"/>
              </a:rPr>
              <a:t>amet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1637387" y="4280100"/>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a:t>
            </a:r>
            <a:r>
              <a:rPr lang="en-US" sz="1200" b="1" dirty="0">
                <a:solidFill>
                  <a:srgbClr val="CACACA"/>
                </a:solidFill>
                <a:latin typeface="Montserrat ExtraBold" panose="00000900000000000000" pitchFamily="2" charset="-52"/>
                <a:cs typeface="Poppins" panose="00000500000000000000" pitchFamily="2" charset="0"/>
              </a:rPr>
              <a:t>4</a:t>
            </a:r>
            <a:r>
              <a:rPr lang="en-US" sz="1200" b="1" dirty="0">
                <a:solidFill>
                  <a:srgbClr val="CACACA"/>
                </a:solidFill>
                <a:latin typeface="Poppins" panose="00000500000000000000" pitchFamily="2" charset="0"/>
                <a:cs typeface="Poppins" panose="00000500000000000000" pitchFamily="2" charset="0"/>
              </a:rPr>
              <a: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5162439" y="2972119"/>
            <a:ext cx="3203575" cy="1091581"/>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a:t>
            </a:r>
            <a:br>
              <a:rPr lang="en-US" sz="1200" dirty="0">
                <a:solidFill>
                  <a:srgbClr val="FFFFFF"/>
                </a:solidFill>
                <a:latin typeface="Lato" panose="020F0502020204030203" pitchFamily="34" charset="0"/>
              </a:rPr>
            </a:br>
            <a:r>
              <a:rPr lang="en-US" sz="1200" dirty="0">
                <a:solidFill>
                  <a:srgbClr val="FFFFFF"/>
                </a:solidFill>
                <a:latin typeface="Lato" panose="020F0502020204030203" pitchFamily="34" charset="0"/>
              </a:rPr>
              <a:t>A </a:t>
            </a: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5470216" y="2579335"/>
            <a:ext cx="2519363" cy="212120"/>
          </a:xfrm>
          <a:prstGeom prst="rect">
            <a:avLst/>
          </a:prstGeom>
          <a:noFill/>
        </p:spPr>
        <p:txBody>
          <a:bodyPr wrap="square" lIns="0" tIns="0" rIns="0" bIns="0" rtlCol="0">
            <a:spAutoFit/>
          </a:bodyPr>
          <a:lstStyle/>
          <a:p>
            <a:pPr>
              <a:lnSpc>
                <a:spcPct val="120000"/>
              </a:lnSpc>
            </a:pPr>
            <a:r>
              <a:rPr lang="en-US" sz="1200" b="1" dirty="0">
                <a:solidFill>
                  <a:srgbClr val="8C8787"/>
                </a:solidFill>
                <a:latin typeface="Poppins" panose="00000500000000000000" pitchFamily="2" charset="0"/>
                <a:cs typeface="Poppins" panose="00000500000000000000" pitchFamily="2" charset="0"/>
              </a:rPr>
              <a:t>Lorem ipsum dolor sit </a:t>
            </a:r>
            <a:r>
              <a:rPr lang="en-US" sz="1200" b="1" dirty="0" err="1">
                <a:solidFill>
                  <a:srgbClr val="8C8787"/>
                </a:solidFill>
                <a:latin typeface="Poppins" panose="00000500000000000000" pitchFamily="2" charset="0"/>
                <a:cs typeface="Poppins" panose="00000500000000000000" pitchFamily="2" charset="0"/>
              </a:rPr>
              <a:t>amet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5166510" y="2583321"/>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02.</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5162439" y="4668898"/>
            <a:ext cx="3203575" cy="1091581"/>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a:t>
            </a:r>
            <a:br>
              <a:rPr lang="en-US" sz="1200" dirty="0">
                <a:solidFill>
                  <a:srgbClr val="FFFFFF"/>
                </a:solidFill>
                <a:latin typeface="Lato" panose="020F0502020204030203" pitchFamily="34" charset="0"/>
              </a:rPr>
            </a:br>
            <a:r>
              <a:rPr lang="en-US" sz="1200" dirty="0">
                <a:solidFill>
                  <a:srgbClr val="FFFFFF"/>
                </a:solidFill>
                <a:latin typeface="Lato" panose="020F0502020204030203" pitchFamily="34" charset="0"/>
              </a:rPr>
              <a:t>A </a:t>
            </a: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5470216" y="4276114"/>
            <a:ext cx="2519363" cy="212120"/>
          </a:xfrm>
          <a:prstGeom prst="rect">
            <a:avLst/>
          </a:prstGeom>
          <a:noFill/>
        </p:spPr>
        <p:txBody>
          <a:bodyPr wrap="square" lIns="0" tIns="0" rIns="0" bIns="0" rtlCol="0">
            <a:spAutoFit/>
          </a:bodyPr>
          <a:lstStyle/>
          <a:p>
            <a:pPr>
              <a:lnSpc>
                <a:spcPct val="120000"/>
              </a:lnSpc>
            </a:pPr>
            <a:r>
              <a:rPr lang="en-US" sz="1200" b="1" dirty="0">
                <a:solidFill>
                  <a:srgbClr val="8C8787"/>
                </a:solidFill>
                <a:latin typeface="Poppins" panose="00000500000000000000" pitchFamily="2" charset="0"/>
                <a:cs typeface="Poppins" panose="00000500000000000000" pitchFamily="2" charset="0"/>
              </a:rPr>
              <a:t>Lorem ipsum dolor sit </a:t>
            </a:r>
            <a:r>
              <a:rPr lang="en-US" sz="1200" b="1" dirty="0" err="1">
                <a:solidFill>
                  <a:srgbClr val="8C8787"/>
                </a:solidFill>
                <a:latin typeface="Poppins" panose="00000500000000000000" pitchFamily="2" charset="0"/>
                <a:cs typeface="Poppins" panose="00000500000000000000" pitchFamily="2" charset="0"/>
              </a:rPr>
              <a:t>amet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5166510" y="4469571"/>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a:t>
            </a:r>
            <a:r>
              <a:rPr lang="en-US" sz="1200" b="1" dirty="0">
                <a:solidFill>
                  <a:srgbClr val="CACACA"/>
                </a:solidFill>
                <a:latin typeface="Montserrat ExtraBold" panose="00000900000000000000" pitchFamily="2" charset="-52"/>
                <a:cs typeface="Poppins" panose="00000500000000000000" pitchFamily="2" charset="0"/>
              </a:rPr>
              <a:t>5</a:t>
            </a:r>
            <a:r>
              <a:rPr lang="en-US" sz="1200" b="1" dirty="0">
                <a:solidFill>
                  <a:srgbClr val="CACACA"/>
                </a:solidFill>
                <a:latin typeface="Poppins" panose="00000500000000000000" pitchFamily="2" charset="0"/>
                <a:cs typeface="Poppins" panose="00000500000000000000" pitchFamily="2" charset="0"/>
              </a:rPr>
              <a: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561586" y="2972119"/>
            <a:ext cx="3203575" cy="1091581"/>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a:t>
            </a:r>
            <a:br>
              <a:rPr lang="en-US" sz="1200" dirty="0">
                <a:solidFill>
                  <a:srgbClr val="FFFFFF"/>
                </a:solidFill>
                <a:latin typeface="Lato" panose="020F0502020204030203" pitchFamily="34" charset="0"/>
              </a:rPr>
            </a:br>
            <a:r>
              <a:rPr lang="en-US" sz="1200" dirty="0">
                <a:solidFill>
                  <a:srgbClr val="FFFFFF"/>
                </a:solidFill>
                <a:latin typeface="Lato" panose="020F0502020204030203" pitchFamily="34" charset="0"/>
              </a:rPr>
              <a:t>A </a:t>
            </a: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869364" y="2583321"/>
            <a:ext cx="2519362" cy="208134"/>
          </a:xfrm>
          <a:prstGeom prst="rect">
            <a:avLst/>
          </a:prstGeom>
          <a:noFill/>
        </p:spPr>
        <p:txBody>
          <a:bodyPr wrap="square" lIns="0" tIns="0" rIns="0" bIns="0" rtlCol="0">
            <a:spAutoFit/>
          </a:bodyPr>
          <a:lstStyle/>
          <a:p>
            <a:pPr>
              <a:lnSpc>
                <a:spcPct val="120000"/>
              </a:lnSpc>
            </a:pPr>
            <a:r>
              <a:rPr lang="en-US" sz="1200" dirty="0">
                <a:solidFill>
                  <a:srgbClr val="8C8787"/>
                </a:solidFill>
                <a:latin typeface="Montserrat ExtraBold" panose="00000900000000000000" pitchFamily="2" charset="-52"/>
              </a:rPr>
              <a:t>Lorem ipsum dolor sit </a:t>
            </a:r>
            <a:r>
              <a:rPr lang="en-US" sz="1200" dirty="0" err="1">
                <a:solidFill>
                  <a:srgbClr val="8C8787"/>
                </a:solidFill>
                <a:latin typeface="Montserrat ExtraBold" panose="00000900000000000000" pitchFamily="2" charset="-52"/>
              </a:rPr>
              <a:t>amet</a:t>
            </a:r>
            <a:endParaRPr lang="en-US" sz="1200" dirty="0">
              <a:solidFill>
                <a:srgbClr val="8C8787"/>
              </a:solidFill>
              <a:latin typeface="Montserrat ExtraBold" panose="00000900000000000000" pitchFamily="2" charset="-52"/>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565657" y="2583321"/>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a:t>
            </a:r>
            <a:r>
              <a:rPr lang="en-US" sz="1200" b="1" dirty="0">
                <a:solidFill>
                  <a:srgbClr val="CACACA"/>
                </a:solidFill>
                <a:latin typeface="Montserrat ExtraBold" panose="00000900000000000000" pitchFamily="2" charset="-52"/>
                <a:cs typeface="Poppins" panose="00000500000000000000" pitchFamily="2" charset="0"/>
              </a:rPr>
              <a:t>3</a:t>
            </a:r>
            <a:r>
              <a:rPr lang="en-US" sz="1200" b="1" dirty="0">
                <a:solidFill>
                  <a:srgbClr val="CACACA"/>
                </a:solidFill>
                <a:latin typeface="Poppins" panose="00000500000000000000" pitchFamily="2" charset="0"/>
                <a:cs typeface="Poppins" panose="00000500000000000000" pitchFamily="2" charset="0"/>
              </a:rPr>
              <a: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561586" y="4668898"/>
            <a:ext cx="3203575" cy="1091581"/>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a:t>
            </a:r>
            <a:br>
              <a:rPr lang="en-US" sz="1200" dirty="0">
                <a:solidFill>
                  <a:srgbClr val="FFFFFF"/>
                </a:solidFill>
                <a:latin typeface="Lato" panose="020F0502020204030203" pitchFamily="34" charset="0"/>
              </a:rPr>
            </a:br>
            <a:r>
              <a:rPr lang="en-US" sz="1200" dirty="0">
                <a:solidFill>
                  <a:srgbClr val="FFFFFF"/>
                </a:solidFill>
                <a:latin typeface="Lato" panose="020F0502020204030203" pitchFamily="34" charset="0"/>
              </a:rPr>
              <a:t>A </a:t>
            </a: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869364" y="4280100"/>
            <a:ext cx="2519362" cy="212120"/>
          </a:xfrm>
          <a:prstGeom prst="rect">
            <a:avLst/>
          </a:prstGeom>
          <a:noFill/>
        </p:spPr>
        <p:txBody>
          <a:bodyPr wrap="square" lIns="0" tIns="0" rIns="0" bIns="0" rtlCol="0">
            <a:spAutoFit/>
          </a:bodyPr>
          <a:lstStyle/>
          <a:p>
            <a:pPr>
              <a:lnSpc>
                <a:spcPct val="120000"/>
              </a:lnSpc>
            </a:pPr>
            <a:r>
              <a:rPr lang="en-US" sz="1200" b="1" dirty="0">
                <a:solidFill>
                  <a:srgbClr val="8C8787"/>
                </a:solidFill>
                <a:latin typeface="Poppins" panose="00000500000000000000" pitchFamily="2" charset="0"/>
                <a:cs typeface="Poppins" panose="00000500000000000000" pitchFamily="2" charset="0"/>
              </a:rPr>
              <a:t>Lorem ipsum dolor sit </a:t>
            </a:r>
            <a:r>
              <a:rPr lang="en-US" sz="1200" b="1" dirty="0" err="1">
                <a:solidFill>
                  <a:srgbClr val="8C8787"/>
                </a:solidFill>
                <a:latin typeface="Poppins" panose="00000500000000000000" pitchFamily="2" charset="0"/>
                <a:cs typeface="Poppins" panose="00000500000000000000" pitchFamily="2" charset="0"/>
              </a:rPr>
              <a:t>amet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565657" y="4280100"/>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a:t>
            </a:r>
            <a:r>
              <a:rPr lang="en-US" sz="1200" b="1" dirty="0">
                <a:solidFill>
                  <a:srgbClr val="CACACA"/>
                </a:solidFill>
                <a:latin typeface="Montserrat ExtraBold" panose="00000900000000000000" pitchFamily="2" charset="-52"/>
                <a:cs typeface="Poppins" panose="00000500000000000000" pitchFamily="2" charset="0"/>
              </a:rPr>
              <a:t>6</a:t>
            </a:r>
            <a:r>
              <a:rPr lang="en-US" sz="1200" b="1" dirty="0">
                <a:solidFill>
                  <a:srgbClr val="CACACA"/>
                </a:solidFill>
                <a:latin typeface="Poppins" panose="00000500000000000000" pitchFamily="2" charset="0"/>
                <a:cs typeface="Poppins" panose="00000500000000000000" pitchFamily="2" charset="0"/>
              </a:rPr>
              <a: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29" name="Rectangle 13">
            <a:extLst>
              <a:ext uri="{FF2B5EF4-FFF2-40B4-BE49-F238E27FC236}">
                <a16:creationId xmlns:a16="http://schemas.microsoft.com/office/drawing/2014/main" id="{BD1B3D4D-3988-4F7B-BC23-AA6D3D0F7833}"/>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2">
            <a:extLst>
              <a:ext uri="{FF2B5EF4-FFF2-40B4-BE49-F238E27FC236}">
                <a16:creationId xmlns:a16="http://schemas.microsoft.com/office/drawing/2014/main" id="{BAF51515-8549-4D40-A656-EE7D7942D106}"/>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 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cxnSp>
        <p:nvCxnSpPr>
          <p:cNvPr id="31" name="Straight Connector 4">
            <a:extLst>
              <a:ext uri="{FF2B5EF4-FFF2-40B4-BE49-F238E27FC236}">
                <a16:creationId xmlns:a16="http://schemas.microsoft.com/office/drawing/2014/main" id="{F4D523FA-F559-472D-823D-929C35BC7AEF}"/>
              </a:ext>
            </a:extLst>
          </p:cNvPr>
          <p:cNvCxnSpPr/>
          <p:nvPr/>
        </p:nvCxnSpPr>
        <p:spPr>
          <a:xfrm>
            <a:off x="1629496" y="2281346"/>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1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675DB440-244C-4A6D-A7F8-C38E449DE0C5}"/>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2">
            <a:extLst>
              <a:ext uri="{FF2B5EF4-FFF2-40B4-BE49-F238E27FC236}">
                <a16:creationId xmlns:a16="http://schemas.microsoft.com/office/drawing/2014/main" id="{993F4DAE-59E3-4D25-BB6E-E6113F3EA96A}"/>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 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cxnSp>
        <p:nvCxnSpPr>
          <p:cNvPr id="10" name="Straight Connector 4">
            <a:extLst>
              <a:ext uri="{FF2B5EF4-FFF2-40B4-BE49-F238E27FC236}">
                <a16:creationId xmlns:a16="http://schemas.microsoft.com/office/drawing/2014/main" id="{68AF1FA5-F4A0-4663-B82A-B5E03A77FB61}"/>
              </a:ext>
            </a:extLst>
          </p:cNvPr>
          <p:cNvCxnSpPr/>
          <p:nvPr/>
        </p:nvCxnSpPr>
        <p:spPr>
          <a:xfrm>
            <a:off x="1629496" y="2281346"/>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8ED21E-2687-456C-B7C8-20679800FEE6}"/>
              </a:ext>
            </a:extLst>
          </p:cNvPr>
          <p:cNvSpPr txBox="1"/>
          <p:nvPr/>
        </p:nvSpPr>
        <p:spPr>
          <a:xfrm>
            <a:off x="1631950" y="4893444"/>
            <a:ext cx="4032250" cy="869982"/>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 </a:t>
            </a: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a:t>
            </a:r>
            <a:endParaRPr lang="en-US" sz="1200" dirty="0">
              <a:solidFill>
                <a:srgbClr val="FFFFFF"/>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1941093" y="4606246"/>
            <a:ext cx="3203575" cy="208134"/>
          </a:xfrm>
          <a:prstGeom prst="rect">
            <a:avLst/>
          </a:prstGeom>
          <a:noFill/>
        </p:spPr>
        <p:txBody>
          <a:bodyPr wrap="square" lIns="0" tIns="0" rIns="0" bIns="0" rtlCol="0">
            <a:spAutoFit/>
          </a:bodyPr>
          <a:lstStyle/>
          <a:p>
            <a:pPr>
              <a:lnSpc>
                <a:spcPct val="120000"/>
              </a:lnSpc>
            </a:pPr>
            <a:r>
              <a:rPr lang="en-US" sz="1200" b="1" dirty="0">
                <a:solidFill>
                  <a:srgbClr val="8C8787"/>
                </a:solidFill>
                <a:latin typeface="Poppins" panose="00000500000000000000" pitchFamily="2" charset="0"/>
                <a:cs typeface="Poppins" panose="00000500000000000000" pitchFamily="2" charset="0"/>
              </a:rPr>
              <a:t>Lorem ipsum dolor sit </a:t>
            </a:r>
            <a:r>
              <a:rPr lang="en-US" sz="1200" b="1" dirty="0" err="1">
                <a:solidFill>
                  <a:srgbClr val="8C8787"/>
                </a:solidFill>
                <a:latin typeface="Poppins" panose="00000500000000000000" pitchFamily="2" charset="0"/>
                <a:cs typeface="Poppins" panose="00000500000000000000" pitchFamily="2" charset="0"/>
              </a:rPr>
              <a:t>amet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6A149FC-8477-4142-96B3-6DC733A6069B}"/>
              </a:ext>
            </a:extLst>
          </p:cNvPr>
          <p:cNvSpPr txBox="1"/>
          <p:nvPr/>
        </p:nvSpPr>
        <p:spPr>
          <a:xfrm>
            <a:off x="1637387" y="4606246"/>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01.</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6541397" y="4893444"/>
            <a:ext cx="4032250" cy="869982"/>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 </a:t>
            </a: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a:t>
            </a:r>
            <a:endParaRPr lang="en-US" sz="1200" dirty="0">
              <a:solidFill>
                <a:srgbClr val="FFFFFF"/>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6850540" y="4606246"/>
            <a:ext cx="3203575" cy="208134"/>
          </a:xfrm>
          <a:prstGeom prst="rect">
            <a:avLst/>
          </a:prstGeom>
          <a:noFill/>
        </p:spPr>
        <p:txBody>
          <a:bodyPr wrap="square" lIns="0" tIns="0" rIns="0" bIns="0" rtlCol="0">
            <a:spAutoFit/>
          </a:bodyPr>
          <a:lstStyle/>
          <a:p>
            <a:pPr>
              <a:lnSpc>
                <a:spcPct val="120000"/>
              </a:lnSpc>
            </a:pPr>
            <a:r>
              <a:rPr lang="en-US" sz="1200" b="1" dirty="0">
                <a:solidFill>
                  <a:srgbClr val="8C8787"/>
                </a:solidFill>
                <a:latin typeface="Poppins" panose="00000500000000000000" pitchFamily="2" charset="0"/>
                <a:cs typeface="Poppins" panose="00000500000000000000" pitchFamily="2" charset="0"/>
              </a:rPr>
              <a:t>Lorem ipsum dolor sit </a:t>
            </a:r>
            <a:r>
              <a:rPr lang="en-US" sz="1200" b="1" dirty="0" err="1">
                <a:solidFill>
                  <a:srgbClr val="8C8787"/>
                </a:solidFill>
                <a:latin typeface="Poppins" panose="00000500000000000000" pitchFamily="2" charset="0"/>
                <a:cs typeface="Poppins" panose="00000500000000000000" pitchFamily="2" charset="0"/>
              </a:rPr>
              <a:t>amet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30" name="TextBox 29">
            <a:extLst>
              <a:ext uri="{FF2B5EF4-FFF2-40B4-BE49-F238E27FC236}">
                <a16:creationId xmlns:a16="http://schemas.microsoft.com/office/drawing/2014/main" id="{42DC5861-818E-43CC-952A-EAF41EA362B8}"/>
              </a:ext>
            </a:extLst>
          </p:cNvPr>
          <p:cNvSpPr txBox="1"/>
          <p:nvPr/>
        </p:nvSpPr>
        <p:spPr>
          <a:xfrm>
            <a:off x="6546834" y="4606246"/>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02.</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80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70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40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100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80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30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AA</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AB</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AD</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AF</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AE</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AC</a:t>
            </a:r>
            <a:endParaRPr lang="en-US" sz="1200" dirty="0">
              <a:solidFill>
                <a:srgbClr val="8C8787"/>
              </a:solidFill>
              <a:latin typeface="Montserrat ExtraBold" panose="00000900000000000000" pitchFamily="2" charset="-52"/>
              <a:cs typeface="Poppins" panose="00000500000000000000" pitchFamily="2" charset="0"/>
            </a:endParaRPr>
          </a:p>
        </p:txBody>
      </p:sp>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40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AA</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AB</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AD</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AF</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AE</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AC</a:t>
            </a:r>
            <a:endParaRPr lang="en-US" sz="1200" dirty="0">
              <a:solidFill>
                <a:srgbClr val="8C8787"/>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CACACA"/>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100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9</a:t>
            </a:r>
            <a:r>
              <a:rPr lang="en-US" sz="1200" dirty="0">
                <a:solidFill>
                  <a:srgbClr val="8C8787"/>
                </a:solidFill>
                <a:latin typeface="Poppins" panose="00000500000000000000" pitchFamily="2" charset="0"/>
                <a:cs typeface="Poppins" panose="00000500000000000000" pitchFamily="2" charset="0"/>
              </a:rPr>
              <a:t>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5</a:t>
            </a:r>
            <a:r>
              <a:rPr lang="en-US" sz="1200" dirty="0">
                <a:solidFill>
                  <a:srgbClr val="8C8787"/>
                </a:solidFill>
                <a:latin typeface="Poppins" panose="00000500000000000000" pitchFamily="2" charset="0"/>
                <a:cs typeface="Poppins" panose="00000500000000000000" pitchFamily="2" charset="0"/>
              </a:rPr>
              <a:t>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8</a:t>
            </a:r>
            <a:r>
              <a:rPr lang="en-US" sz="1200" dirty="0">
                <a:solidFill>
                  <a:srgbClr val="8C8787"/>
                </a:solidFill>
                <a:latin typeface="Poppins" panose="00000500000000000000" pitchFamily="2" charset="0"/>
                <a:cs typeface="Poppins" panose="00000500000000000000" pitchFamily="2" charset="0"/>
              </a:rPr>
              <a:t>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7</a:t>
            </a:r>
            <a:r>
              <a:rPr lang="en-US" sz="1200" dirty="0">
                <a:solidFill>
                  <a:srgbClr val="8C8787"/>
                </a:solidFill>
                <a:latin typeface="Poppins" panose="00000500000000000000" pitchFamily="2" charset="0"/>
                <a:cs typeface="Poppins" panose="00000500000000000000" pitchFamily="2" charset="0"/>
              </a:rPr>
              <a:t>0</a:t>
            </a:r>
            <a:endParaRPr lang="en-US" sz="1200" dirty="0">
              <a:solidFill>
                <a:srgbClr val="8C8787"/>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8C8787"/>
                </a:solidFill>
                <a:latin typeface="Poppins" panose="00000500000000000000" pitchFamily="2" charset="0"/>
                <a:cs typeface="Poppins" panose="00000500000000000000" pitchFamily="2" charset="0"/>
              </a:rPr>
              <a:t>6</a:t>
            </a:r>
            <a:r>
              <a:rPr lang="en-US" sz="1200" dirty="0">
                <a:solidFill>
                  <a:srgbClr val="8C8787"/>
                </a:solidFill>
                <a:latin typeface="Poppins" panose="00000500000000000000" pitchFamily="2" charset="0"/>
                <a:cs typeface="Poppins" panose="00000500000000000000" pitchFamily="2" charset="0"/>
              </a:rPr>
              <a:t>0</a:t>
            </a:r>
            <a:endParaRPr lang="en-US" sz="1200" dirty="0">
              <a:solidFill>
                <a:srgbClr val="8C8787"/>
              </a:solidFill>
              <a:latin typeface="Montserrat ExtraBold" panose="00000900000000000000" pitchFamily="2" charset="-52"/>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52D3AB11-1F78-4B9F-8937-F344BD24A1AA}"/>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98D37F-DB0E-426C-AB28-DD1400C64666}"/>
              </a:ext>
            </a:extLst>
          </p:cNvPr>
          <p:cNvSpPr txBox="1"/>
          <p:nvPr/>
        </p:nvSpPr>
        <p:spPr>
          <a:xfrm>
            <a:off x="1631950" y="2830828"/>
            <a:ext cx="4032250" cy="869982"/>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 </a:t>
            </a: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a:t>
            </a:r>
            <a:endParaRPr lang="en-US" sz="1200" dirty="0">
              <a:solidFill>
                <a:srgbClr val="FFFFFF"/>
              </a:solidFill>
            </a:endParaRPr>
          </a:p>
        </p:txBody>
      </p:sp>
      <p:sp>
        <p:nvSpPr>
          <p:cNvPr id="11" name="TextBox 10">
            <a:extLst>
              <a:ext uri="{FF2B5EF4-FFF2-40B4-BE49-F238E27FC236}">
                <a16:creationId xmlns:a16="http://schemas.microsoft.com/office/drawing/2014/main" id="{508ED0FA-75E9-4BFF-9BAD-7BD8F9AF2FCC}"/>
              </a:ext>
            </a:extLst>
          </p:cNvPr>
          <p:cNvSpPr txBox="1"/>
          <p:nvPr/>
        </p:nvSpPr>
        <p:spPr>
          <a:xfrm>
            <a:off x="1941093" y="2543630"/>
            <a:ext cx="3203575" cy="208134"/>
          </a:xfrm>
          <a:prstGeom prst="rect">
            <a:avLst/>
          </a:prstGeom>
          <a:noFill/>
        </p:spPr>
        <p:txBody>
          <a:bodyPr wrap="square" lIns="0" tIns="0" rIns="0" bIns="0" rtlCol="0">
            <a:spAutoFit/>
          </a:bodyPr>
          <a:lstStyle/>
          <a:p>
            <a:pPr>
              <a:lnSpc>
                <a:spcPct val="120000"/>
              </a:lnSpc>
            </a:pPr>
            <a:r>
              <a:rPr lang="en-US" sz="1200" b="1" dirty="0">
                <a:solidFill>
                  <a:srgbClr val="8C8787"/>
                </a:solidFill>
                <a:latin typeface="Poppins" panose="00000500000000000000" pitchFamily="2" charset="0"/>
                <a:cs typeface="Poppins" panose="00000500000000000000" pitchFamily="2" charset="0"/>
              </a:rPr>
              <a:t>Lorem ipsum dolor sit </a:t>
            </a:r>
            <a:r>
              <a:rPr lang="en-US" sz="1200" b="1" dirty="0" err="1">
                <a:solidFill>
                  <a:srgbClr val="8C8787"/>
                </a:solidFill>
                <a:latin typeface="Poppins" panose="00000500000000000000" pitchFamily="2" charset="0"/>
                <a:cs typeface="Poppins" panose="00000500000000000000" pitchFamily="2" charset="0"/>
              </a:rPr>
              <a:t>amet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FDFC0167-E25E-48C5-BA33-0CE7C0F62C34}"/>
              </a:ext>
            </a:extLst>
          </p:cNvPr>
          <p:cNvSpPr txBox="1"/>
          <p:nvPr/>
        </p:nvSpPr>
        <p:spPr>
          <a:xfrm>
            <a:off x="1637387" y="2543630"/>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01.</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09327B1E-09C6-470E-B3F6-AB7A672BEEF4}"/>
              </a:ext>
            </a:extLst>
          </p:cNvPr>
          <p:cNvSpPr txBox="1"/>
          <p:nvPr/>
        </p:nvSpPr>
        <p:spPr>
          <a:xfrm>
            <a:off x="1631950" y="4227828"/>
            <a:ext cx="4032250" cy="869982"/>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 </a:t>
            </a: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a:t>
            </a:r>
            <a:endParaRPr lang="en-US" sz="1200" dirty="0">
              <a:solidFill>
                <a:srgbClr val="FFFFFF"/>
              </a:solidFill>
            </a:endParaRPr>
          </a:p>
        </p:txBody>
      </p:sp>
      <p:sp>
        <p:nvSpPr>
          <p:cNvPr id="14" name="TextBox 13">
            <a:extLst>
              <a:ext uri="{FF2B5EF4-FFF2-40B4-BE49-F238E27FC236}">
                <a16:creationId xmlns:a16="http://schemas.microsoft.com/office/drawing/2014/main" id="{190B42FC-4CEB-48E6-B986-0BA42A3C3384}"/>
              </a:ext>
            </a:extLst>
          </p:cNvPr>
          <p:cNvSpPr txBox="1"/>
          <p:nvPr/>
        </p:nvSpPr>
        <p:spPr>
          <a:xfrm>
            <a:off x="1941093" y="3940630"/>
            <a:ext cx="3203575" cy="208134"/>
          </a:xfrm>
          <a:prstGeom prst="rect">
            <a:avLst/>
          </a:prstGeom>
          <a:noFill/>
        </p:spPr>
        <p:txBody>
          <a:bodyPr wrap="square" lIns="0" tIns="0" rIns="0" bIns="0" rtlCol="0">
            <a:spAutoFit/>
          </a:bodyPr>
          <a:lstStyle/>
          <a:p>
            <a:pPr>
              <a:lnSpc>
                <a:spcPct val="120000"/>
              </a:lnSpc>
            </a:pPr>
            <a:r>
              <a:rPr lang="en-US" sz="1200" b="1" dirty="0">
                <a:solidFill>
                  <a:srgbClr val="8C8787"/>
                </a:solidFill>
                <a:latin typeface="Poppins" panose="00000500000000000000" pitchFamily="2" charset="0"/>
                <a:cs typeface="Poppins" panose="00000500000000000000" pitchFamily="2" charset="0"/>
              </a:rPr>
              <a:t>Lorem ipsum dolor sit </a:t>
            </a:r>
            <a:r>
              <a:rPr lang="en-US" sz="1200" b="1" dirty="0" err="1">
                <a:solidFill>
                  <a:srgbClr val="8C8787"/>
                </a:solidFill>
                <a:latin typeface="Poppins" panose="00000500000000000000" pitchFamily="2" charset="0"/>
                <a:cs typeface="Poppins" panose="00000500000000000000" pitchFamily="2" charset="0"/>
              </a:rPr>
              <a:t>amet</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5" name="TextBox 14">
            <a:extLst>
              <a:ext uri="{FF2B5EF4-FFF2-40B4-BE49-F238E27FC236}">
                <a16:creationId xmlns:a16="http://schemas.microsoft.com/office/drawing/2014/main" id="{6D61DA16-B4A0-4E9F-A677-19AE8D0D8C0B}"/>
              </a:ext>
            </a:extLst>
          </p:cNvPr>
          <p:cNvSpPr txBox="1"/>
          <p:nvPr/>
        </p:nvSpPr>
        <p:spPr>
          <a:xfrm>
            <a:off x="1637387" y="3940630"/>
            <a:ext cx="468535" cy="208134"/>
          </a:xfrm>
          <a:prstGeom prst="rect">
            <a:avLst/>
          </a:prstGeom>
          <a:noFill/>
        </p:spPr>
        <p:txBody>
          <a:bodyPr wrap="square" lIns="0" tIns="0" rIns="0" bIns="0" rtlCol="0">
            <a:spAutoFit/>
          </a:bodyPr>
          <a:lstStyle/>
          <a:p>
            <a:pPr>
              <a:lnSpc>
                <a:spcPct val="120000"/>
              </a:lnSpc>
            </a:pPr>
            <a:r>
              <a:rPr lang="en-US" sz="1200" b="1" dirty="0">
                <a:solidFill>
                  <a:srgbClr val="CACACA"/>
                </a:solidFill>
                <a:latin typeface="Poppins" panose="00000500000000000000" pitchFamily="2" charset="0"/>
                <a:cs typeface="Poppins" panose="00000500000000000000" pitchFamily="2" charset="0"/>
              </a:rPr>
              <a:t>02.</a:t>
            </a:r>
            <a:endParaRPr lang="en-US" sz="1200" b="1" dirty="0">
              <a:solidFill>
                <a:srgbClr val="8C8787"/>
              </a:solidFill>
              <a:latin typeface="Montserrat ExtraBold" panose="00000900000000000000" pitchFamily="2" charset="-52"/>
              <a:cs typeface="Poppins" panose="00000500000000000000" pitchFamily="2" charset="0"/>
            </a:endParaRPr>
          </a:p>
        </p:txBody>
      </p:sp>
      <p:sp>
        <p:nvSpPr>
          <p:cNvPr id="19" name="TextBox 12">
            <a:extLst>
              <a:ext uri="{FF2B5EF4-FFF2-40B4-BE49-F238E27FC236}">
                <a16:creationId xmlns:a16="http://schemas.microsoft.com/office/drawing/2014/main" id="{95D0F3B1-EF94-4F2F-B2D0-6ED7FA5FAF70}"/>
              </a:ext>
            </a:extLst>
          </p:cNvPr>
          <p:cNvSpPr txBox="1"/>
          <p:nvPr/>
        </p:nvSpPr>
        <p:spPr>
          <a:xfrm>
            <a:off x="1512336" y="7117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 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A726D307-8DCB-446B-96D4-F89EAE5D519A}"/>
              </a:ext>
            </a:extLst>
          </p:cNvPr>
          <p:cNvCxnSpPr/>
          <p:nvPr/>
        </p:nvCxnSpPr>
        <p:spPr>
          <a:xfrm>
            <a:off x="1629496" y="2344846"/>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F189EB7-506A-4E0A-B8FC-D21B59059C7E}"/>
              </a:ext>
            </a:extLst>
          </p:cNvPr>
          <p:cNvGrpSpPr/>
          <p:nvPr/>
        </p:nvGrpSpPr>
        <p:grpSpPr>
          <a:xfrm>
            <a:off x="5913186" y="2132856"/>
            <a:ext cx="5439398" cy="3386449"/>
            <a:chOff x="5913186" y="2268792"/>
            <a:chExt cx="5439398" cy="3386449"/>
          </a:xfrm>
        </p:grpSpPr>
        <p:cxnSp>
          <p:nvCxnSpPr>
            <p:cNvPr id="7" name="Straight connective line 6">
              <a:extLst>
                <a:ext uri="{FF2B5EF4-FFF2-40B4-BE49-F238E27FC236}">
                  <a16:creationId xmlns:a16="http://schemas.microsoft.com/office/drawing/2014/main" id="{FC4C8C86-6197-4533-AE49-400D3FECD06D}"/>
                </a:ext>
              </a:extLst>
            </p:cNvPr>
            <p:cNvCxnSpPr/>
            <p:nvPr/>
          </p:nvCxnSpPr>
          <p:spPr>
            <a:xfrm flipH="1">
              <a:off x="6312024" y="2420888"/>
              <a:ext cx="5040560" cy="0"/>
            </a:xfrm>
            <a:prstGeom prst="line">
              <a:avLst/>
            </a:prstGeom>
            <a:ln w="1270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2DC2AEC5-5FA4-4096-8F51-9A4DC280EEEC}"/>
                </a:ext>
              </a:extLst>
            </p:cNvPr>
            <p:cNvCxnSpPr/>
            <p:nvPr/>
          </p:nvCxnSpPr>
          <p:spPr>
            <a:xfrm flipH="1">
              <a:off x="6312024" y="2900941"/>
              <a:ext cx="5040560" cy="0"/>
            </a:xfrm>
            <a:prstGeom prst="line">
              <a:avLst/>
            </a:prstGeom>
            <a:ln w="1270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7F5B3CF-C0BB-4E2C-9359-129FD2022F3D}"/>
                </a:ext>
              </a:extLst>
            </p:cNvPr>
            <p:cNvCxnSpPr/>
            <p:nvPr/>
          </p:nvCxnSpPr>
          <p:spPr>
            <a:xfrm flipH="1">
              <a:off x="6312024" y="3380994"/>
              <a:ext cx="5040560" cy="0"/>
            </a:xfrm>
            <a:prstGeom prst="line">
              <a:avLst/>
            </a:prstGeom>
            <a:ln w="1270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3327477A-299B-40DC-B6B2-EFADB3D8B411}"/>
                </a:ext>
              </a:extLst>
            </p:cNvPr>
            <p:cNvCxnSpPr/>
            <p:nvPr/>
          </p:nvCxnSpPr>
          <p:spPr>
            <a:xfrm flipH="1">
              <a:off x="6312024" y="3861047"/>
              <a:ext cx="5040560" cy="0"/>
            </a:xfrm>
            <a:prstGeom prst="line">
              <a:avLst/>
            </a:prstGeom>
            <a:ln w="1270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5F8B9310-16D9-41D0-8FDA-EE0EF18535A9}"/>
                </a:ext>
              </a:extLst>
            </p:cNvPr>
            <p:cNvCxnSpPr/>
            <p:nvPr/>
          </p:nvCxnSpPr>
          <p:spPr>
            <a:xfrm flipH="1">
              <a:off x="6312024" y="4341100"/>
              <a:ext cx="5040560" cy="0"/>
            </a:xfrm>
            <a:prstGeom prst="line">
              <a:avLst/>
            </a:prstGeom>
            <a:ln w="1270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13945ED0-BC23-494F-BBEA-FB08368F447B}"/>
                </a:ext>
              </a:extLst>
            </p:cNvPr>
            <p:cNvCxnSpPr/>
            <p:nvPr/>
          </p:nvCxnSpPr>
          <p:spPr>
            <a:xfrm flipH="1">
              <a:off x="6312024" y="4821153"/>
              <a:ext cx="5040560" cy="0"/>
            </a:xfrm>
            <a:prstGeom prst="line">
              <a:avLst/>
            </a:prstGeom>
            <a:ln w="1270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E38EF82B-8276-4508-9324-B30631DEAE9F}"/>
                </a:ext>
              </a:extLst>
            </p:cNvPr>
            <p:cNvCxnSpPr/>
            <p:nvPr/>
          </p:nvCxnSpPr>
          <p:spPr>
            <a:xfrm flipH="1">
              <a:off x="6312024" y="5301208"/>
              <a:ext cx="5040560" cy="0"/>
            </a:xfrm>
            <a:prstGeom prst="line">
              <a:avLst/>
            </a:prstGeom>
            <a:ln w="1270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0D5EFA7-B93E-4627-A192-A4AD619AF845}"/>
                </a:ext>
              </a:extLst>
            </p:cNvPr>
            <p:cNvGrpSpPr/>
            <p:nvPr/>
          </p:nvGrpSpPr>
          <p:grpSpPr>
            <a:xfrm>
              <a:off x="6528048" y="3212976"/>
              <a:ext cx="792608" cy="2088232"/>
              <a:chOff x="6528048" y="3212976"/>
              <a:chExt cx="792608" cy="2088232"/>
            </a:xfrm>
          </p:grpSpPr>
          <p:sp>
            <p:nvSpPr>
              <p:cNvPr id="2" name="Rectangle 1">
                <a:extLst>
                  <a:ext uri="{FF2B5EF4-FFF2-40B4-BE49-F238E27FC236}">
                    <a16:creationId xmlns:a16="http://schemas.microsoft.com/office/drawing/2014/main" id="{6702B34E-3E8B-4440-BA18-670BAA365CDD}"/>
                  </a:ext>
                </a:extLst>
              </p:cNvPr>
              <p:cNvSpPr/>
              <p:nvPr/>
            </p:nvSpPr>
            <p:spPr>
              <a:xfrm>
                <a:off x="6528048" y="3212976"/>
                <a:ext cx="216024" cy="2088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7D97E6-2BCF-45F9-A222-60DAD8E8E781}"/>
                  </a:ext>
                </a:extLst>
              </p:cNvPr>
              <p:cNvSpPr/>
              <p:nvPr/>
            </p:nvSpPr>
            <p:spPr>
              <a:xfrm>
                <a:off x="6822674" y="4148764"/>
                <a:ext cx="216024" cy="1152444"/>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DA3A19-BB70-45F5-9C0C-4BCE7A4E2D69}"/>
                  </a:ext>
                </a:extLst>
              </p:cNvPr>
              <p:cNvSpPr/>
              <p:nvPr/>
            </p:nvSpPr>
            <p:spPr>
              <a:xfrm>
                <a:off x="7104632" y="4365104"/>
                <a:ext cx="216024" cy="936104"/>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23FE3143-1129-4966-ABFC-793DE2F6E9AE}"/>
                </a:ext>
              </a:extLst>
            </p:cNvPr>
            <p:cNvGrpSpPr/>
            <p:nvPr/>
          </p:nvGrpSpPr>
          <p:grpSpPr>
            <a:xfrm>
              <a:off x="7803772" y="3212976"/>
              <a:ext cx="792608" cy="2088232"/>
              <a:chOff x="7803772" y="3212976"/>
              <a:chExt cx="792608" cy="2088232"/>
            </a:xfrm>
          </p:grpSpPr>
          <p:sp>
            <p:nvSpPr>
              <p:cNvPr id="22" name="Rectangle 21">
                <a:extLst>
                  <a:ext uri="{FF2B5EF4-FFF2-40B4-BE49-F238E27FC236}">
                    <a16:creationId xmlns:a16="http://schemas.microsoft.com/office/drawing/2014/main" id="{F27C88EF-1EA9-4DC5-9716-D9E89D1D2FCB}"/>
                  </a:ext>
                </a:extLst>
              </p:cNvPr>
              <p:cNvSpPr/>
              <p:nvPr/>
            </p:nvSpPr>
            <p:spPr>
              <a:xfrm>
                <a:off x="7803772" y="4077072"/>
                <a:ext cx="216024" cy="12241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325CFC-76C1-4D4E-8EF3-FD47747BF901}"/>
                  </a:ext>
                </a:extLst>
              </p:cNvPr>
              <p:cNvSpPr/>
              <p:nvPr/>
            </p:nvSpPr>
            <p:spPr>
              <a:xfrm>
                <a:off x="8098398" y="3212976"/>
                <a:ext cx="216024" cy="2088232"/>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0D8C9C8-53AF-4395-B6EB-0DC378DEEC01}"/>
                  </a:ext>
                </a:extLst>
              </p:cNvPr>
              <p:cNvSpPr/>
              <p:nvPr/>
            </p:nvSpPr>
            <p:spPr>
              <a:xfrm>
                <a:off x="8380356" y="4293096"/>
                <a:ext cx="216024" cy="1008112"/>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7C590E0-0F35-43EC-8372-E691410C2395}"/>
                </a:ext>
              </a:extLst>
            </p:cNvPr>
            <p:cNvGrpSpPr/>
            <p:nvPr/>
          </p:nvGrpSpPr>
          <p:grpSpPr>
            <a:xfrm>
              <a:off x="9060786" y="3573016"/>
              <a:ext cx="792608" cy="1728192"/>
              <a:chOff x="9060786" y="3573016"/>
              <a:chExt cx="792608" cy="1728192"/>
            </a:xfrm>
          </p:grpSpPr>
          <p:sp>
            <p:nvSpPr>
              <p:cNvPr id="25" name="Rectangle 24">
                <a:extLst>
                  <a:ext uri="{FF2B5EF4-FFF2-40B4-BE49-F238E27FC236}">
                    <a16:creationId xmlns:a16="http://schemas.microsoft.com/office/drawing/2014/main" id="{AF4F6A74-EE8A-41F6-A9D6-3691C2EB923D}"/>
                  </a:ext>
                </a:extLst>
              </p:cNvPr>
              <p:cNvSpPr/>
              <p:nvPr/>
            </p:nvSpPr>
            <p:spPr>
              <a:xfrm>
                <a:off x="9060786" y="3573016"/>
                <a:ext cx="216024" cy="17281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3DE5C23-77DC-4A61-99DA-DD121DE66372}"/>
                  </a:ext>
                </a:extLst>
              </p:cNvPr>
              <p:cNvSpPr/>
              <p:nvPr/>
            </p:nvSpPr>
            <p:spPr>
              <a:xfrm>
                <a:off x="9355412" y="4393158"/>
                <a:ext cx="216024" cy="908050"/>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C6DA1-3B83-4E60-86B4-494EBB8BF81E}"/>
                  </a:ext>
                </a:extLst>
              </p:cNvPr>
              <p:cNvSpPr/>
              <p:nvPr/>
            </p:nvSpPr>
            <p:spPr>
              <a:xfrm>
                <a:off x="9637370" y="3861048"/>
                <a:ext cx="216024" cy="1440160"/>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BD29F404-599B-4CF7-B6E5-45E690AB9BBB}"/>
                </a:ext>
              </a:extLst>
            </p:cNvPr>
            <p:cNvGrpSpPr/>
            <p:nvPr/>
          </p:nvGrpSpPr>
          <p:grpSpPr>
            <a:xfrm>
              <a:off x="10330170" y="2830828"/>
              <a:ext cx="792608" cy="2470380"/>
              <a:chOff x="10330170" y="2830828"/>
              <a:chExt cx="792608" cy="2470380"/>
            </a:xfrm>
          </p:grpSpPr>
          <p:sp>
            <p:nvSpPr>
              <p:cNvPr id="28" name="Rectangle 27">
                <a:extLst>
                  <a:ext uri="{FF2B5EF4-FFF2-40B4-BE49-F238E27FC236}">
                    <a16:creationId xmlns:a16="http://schemas.microsoft.com/office/drawing/2014/main" id="{E470E16A-CFE3-486B-B378-A4167A3ADDBF}"/>
                  </a:ext>
                </a:extLst>
              </p:cNvPr>
              <p:cNvSpPr/>
              <p:nvPr/>
            </p:nvSpPr>
            <p:spPr>
              <a:xfrm>
                <a:off x="10330170" y="3140968"/>
                <a:ext cx="216024" cy="2160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7552FBC-CA46-4EE7-AE7E-D0C4EE971B47}"/>
                  </a:ext>
                </a:extLst>
              </p:cNvPr>
              <p:cNvSpPr/>
              <p:nvPr/>
            </p:nvSpPr>
            <p:spPr>
              <a:xfrm>
                <a:off x="10624796" y="3861048"/>
                <a:ext cx="216024" cy="1440160"/>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A6ACF6C-5DD8-4256-9202-2EAD46216F1B}"/>
                  </a:ext>
                </a:extLst>
              </p:cNvPr>
              <p:cNvSpPr/>
              <p:nvPr/>
            </p:nvSpPr>
            <p:spPr>
              <a:xfrm>
                <a:off x="10906754" y="2830828"/>
                <a:ext cx="216024" cy="2470380"/>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009985F9-1B89-4D69-BC74-20A08C680EF3}"/>
                </a:ext>
              </a:extLst>
            </p:cNvPr>
            <p:cNvSpPr txBox="1"/>
            <p:nvPr/>
          </p:nvSpPr>
          <p:spPr>
            <a:xfrm>
              <a:off x="6777039"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1</a:t>
              </a:r>
              <a:endParaRPr lang="en-US" sz="1400" b="1" dirty="0">
                <a:cs typeface="Poppins" panose="00000500000000000000" pitchFamily="2" charset="0"/>
              </a:endParaRPr>
            </a:p>
          </p:txBody>
        </p:sp>
        <p:sp>
          <p:nvSpPr>
            <p:cNvPr id="39" name="TextBox 38">
              <a:extLst>
                <a:ext uri="{FF2B5EF4-FFF2-40B4-BE49-F238E27FC236}">
                  <a16:creationId xmlns:a16="http://schemas.microsoft.com/office/drawing/2014/main" id="{D723E322-A1CE-4011-9A50-9F5DBCF90EEB}"/>
                </a:ext>
              </a:extLst>
            </p:cNvPr>
            <p:cNvSpPr txBox="1"/>
            <p:nvPr/>
          </p:nvSpPr>
          <p:spPr>
            <a:xfrm>
              <a:off x="8052763"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2</a:t>
              </a:r>
              <a:endParaRPr lang="en-US" sz="1400" b="1" dirty="0">
                <a:cs typeface="Poppins" panose="00000500000000000000" pitchFamily="2" charset="0"/>
              </a:endParaRPr>
            </a:p>
          </p:txBody>
        </p:sp>
        <p:sp>
          <p:nvSpPr>
            <p:cNvPr id="43" name="TextBox 42">
              <a:extLst>
                <a:ext uri="{FF2B5EF4-FFF2-40B4-BE49-F238E27FC236}">
                  <a16:creationId xmlns:a16="http://schemas.microsoft.com/office/drawing/2014/main" id="{48212330-5119-4AF9-9E32-342FDE4C3E9C}"/>
                </a:ext>
              </a:extLst>
            </p:cNvPr>
            <p:cNvSpPr txBox="1"/>
            <p:nvPr/>
          </p:nvSpPr>
          <p:spPr>
            <a:xfrm>
              <a:off x="9309777"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3</a:t>
              </a:r>
              <a:endParaRPr lang="en-US" sz="1400" b="1" dirty="0">
                <a:cs typeface="Poppins" panose="00000500000000000000" pitchFamily="2" charset="0"/>
              </a:endParaRPr>
            </a:p>
          </p:txBody>
        </p:sp>
        <p:sp>
          <p:nvSpPr>
            <p:cNvPr id="44" name="TextBox 43">
              <a:extLst>
                <a:ext uri="{FF2B5EF4-FFF2-40B4-BE49-F238E27FC236}">
                  <a16:creationId xmlns:a16="http://schemas.microsoft.com/office/drawing/2014/main" id="{E39CE4A2-BA3A-4947-B91E-DC8E353AAD31}"/>
                </a:ext>
              </a:extLst>
            </p:cNvPr>
            <p:cNvSpPr txBox="1"/>
            <p:nvPr/>
          </p:nvSpPr>
          <p:spPr>
            <a:xfrm>
              <a:off x="10579161"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4</a:t>
              </a:r>
              <a:endParaRPr lang="en-US" sz="1400" b="1" dirty="0">
                <a:cs typeface="Poppins" panose="00000500000000000000" pitchFamily="2" charset="0"/>
              </a:endParaRPr>
            </a:p>
          </p:txBody>
        </p:sp>
        <p:sp>
          <p:nvSpPr>
            <p:cNvPr id="45" name="TextBox 44">
              <a:extLst>
                <a:ext uri="{FF2B5EF4-FFF2-40B4-BE49-F238E27FC236}">
                  <a16:creationId xmlns:a16="http://schemas.microsoft.com/office/drawing/2014/main" id="{6E0BEF27-A3BB-4A8F-9C70-15BA4603CEBC}"/>
                </a:ext>
              </a:extLst>
            </p:cNvPr>
            <p:cNvSpPr txBox="1"/>
            <p:nvPr/>
          </p:nvSpPr>
          <p:spPr>
            <a:xfrm>
              <a:off x="5913186" y="5147319"/>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0</a:t>
              </a:r>
              <a:endParaRPr lang="en-US" sz="1200" dirty="0">
                <a:cs typeface="Poppins" panose="00000500000000000000" pitchFamily="2" charset="0"/>
              </a:endParaRPr>
            </a:p>
          </p:txBody>
        </p:sp>
        <p:sp>
          <p:nvSpPr>
            <p:cNvPr id="46" name="TextBox 45">
              <a:extLst>
                <a:ext uri="{FF2B5EF4-FFF2-40B4-BE49-F238E27FC236}">
                  <a16:creationId xmlns:a16="http://schemas.microsoft.com/office/drawing/2014/main" id="{00B056FF-389D-4FAD-998C-4A586B30A0EB}"/>
                </a:ext>
              </a:extLst>
            </p:cNvPr>
            <p:cNvSpPr txBox="1"/>
            <p:nvPr/>
          </p:nvSpPr>
          <p:spPr>
            <a:xfrm>
              <a:off x="5913186" y="4671492"/>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1</a:t>
              </a:r>
              <a:endParaRPr lang="en-US" sz="1200" dirty="0">
                <a:cs typeface="Poppins" panose="00000500000000000000" pitchFamily="2" charset="0"/>
              </a:endParaRPr>
            </a:p>
          </p:txBody>
        </p:sp>
        <p:sp>
          <p:nvSpPr>
            <p:cNvPr id="47" name="TextBox 46">
              <a:extLst>
                <a:ext uri="{FF2B5EF4-FFF2-40B4-BE49-F238E27FC236}">
                  <a16:creationId xmlns:a16="http://schemas.microsoft.com/office/drawing/2014/main" id="{9177E67B-AB99-4AC0-85E5-87ABF976046B}"/>
                </a:ext>
              </a:extLst>
            </p:cNvPr>
            <p:cNvSpPr txBox="1"/>
            <p:nvPr/>
          </p:nvSpPr>
          <p:spPr>
            <a:xfrm>
              <a:off x="5913186" y="4193271"/>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a:t>
              </a:r>
              <a:endParaRPr lang="en-US" sz="1200" dirty="0">
                <a:cs typeface="Poppins" panose="00000500000000000000" pitchFamily="2" charset="0"/>
              </a:endParaRPr>
            </a:p>
          </p:txBody>
        </p:sp>
        <p:sp>
          <p:nvSpPr>
            <p:cNvPr id="48" name="TextBox 47">
              <a:extLst>
                <a:ext uri="{FF2B5EF4-FFF2-40B4-BE49-F238E27FC236}">
                  <a16:creationId xmlns:a16="http://schemas.microsoft.com/office/drawing/2014/main" id="{F226C5B2-E02F-4295-AE15-938CF407C5FD}"/>
                </a:ext>
              </a:extLst>
            </p:cNvPr>
            <p:cNvSpPr txBox="1"/>
            <p:nvPr/>
          </p:nvSpPr>
          <p:spPr>
            <a:xfrm>
              <a:off x="5913186" y="3714579"/>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3</a:t>
              </a:r>
              <a:endParaRPr lang="en-US" sz="1200" dirty="0">
                <a:cs typeface="Poppins" panose="00000500000000000000" pitchFamily="2" charset="0"/>
              </a:endParaRPr>
            </a:p>
          </p:txBody>
        </p:sp>
        <p:sp>
          <p:nvSpPr>
            <p:cNvPr id="49" name="TextBox 48">
              <a:extLst>
                <a:ext uri="{FF2B5EF4-FFF2-40B4-BE49-F238E27FC236}">
                  <a16:creationId xmlns:a16="http://schemas.microsoft.com/office/drawing/2014/main" id="{A6FF9474-3B2E-44EE-A4FF-61B477BD3EAE}"/>
                </a:ext>
              </a:extLst>
            </p:cNvPr>
            <p:cNvSpPr txBox="1"/>
            <p:nvPr/>
          </p:nvSpPr>
          <p:spPr>
            <a:xfrm>
              <a:off x="5913186" y="3227105"/>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4</a:t>
              </a:r>
              <a:endParaRPr lang="en-US" sz="1200" dirty="0">
                <a:cs typeface="Poppins" panose="00000500000000000000" pitchFamily="2" charset="0"/>
              </a:endParaRPr>
            </a:p>
          </p:txBody>
        </p:sp>
        <p:sp>
          <p:nvSpPr>
            <p:cNvPr id="50" name="TextBox 49">
              <a:extLst>
                <a:ext uri="{FF2B5EF4-FFF2-40B4-BE49-F238E27FC236}">
                  <a16:creationId xmlns:a16="http://schemas.microsoft.com/office/drawing/2014/main" id="{26DA417C-F794-4B8C-8C78-CFBEBBFD71E0}"/>
                </a:ext>
              </a:extLst>
            </p:cNvPr>
            <p:cNvSpPr txBox="1"/>
            <p:nvPr/>
          </p:nvSpPr>
          <p:spPr>
            <a:xfrm>
              <a:off x="5913186" y="2748413"/>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5</a:t>
              </a:r>
              <a:endParaRPr lang="en-US" sz="1200" dirty="0">
                <a:cs typeface="Poppins" panose="00000500000000000000" pitchFamily="2" charset="0"/>
              </a:endParaRPr>
            </a:p>
          </p:txBody>
        </p:sp>
        <p:sp>
          <p:nvSpPr>
            <p:cNvPr id="51" name="TextBox 50">
              <a:extLst>
                <a:ext uri="{FF2B5EF4-FFF2-40B4-BE49-F238E27FC236}">
                  <a16:creationId xmlns:a16="http://schemas.microsoft.com/office/drawing/2014/main" id="{9AA5F55C-C374-4E7D-87BF-21044F73FB70}"/>
                </a:ext>
              </a:extLst>
            </p:cNvPr>
            <p:cNvSpPr txBox="1"/>
            <p:nvPr/>
          </p:nvSpPr>
          <p:spPr>
            <a:xfrm>
              <a:off x="5913186" y="2268792"/>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6</a:t>
              </a:r>
              <a:endParaRPr lang="en-US" sz="1200" dirty="0">
                <a:cs typeface="Poppins" panose="00000500000000000000" pitchFamily="2" charset="0"/>
              </a:endParaRPr>
            </a:p>
          </p:txBody>
        </p:sp>
      </p:grpSp>
      <p:grpSp>
        <p:nvGrpSpPr>
          <p:cNvPr id="58" name="Group 57">
            <a:extLst>
              <a:ext uri="{FF2B5EF4-FFF2-40B4-BE49-F238E27FC236}">
                <a16:creationId xmlns:a16="http://schemas.microsoft.com/office/drawing/2014/main" id="{1CDAB720-8AA3-454F-842C-E88A4EC94D98}"/>
              </a:ext>
            </a:extLst>
          </p:cNvPr>
          <p:cNvGrpSpPr/>
          <p:nvPr/>
        </p:nvGrpSpPr>
        <p:grpSpPr>
          <a:xfrm>
            <a:off x="7290875" y="5559918"/>
            <a:ext cx="2684021" cy="276999"/>
            <a:chOff x="6528048" y="5630135"/>
            <a:chExt cx="2684021" cy="276999"/>
          </a:xfrm>
        </p:grpSpPr>
        <p:sp>
          <p:nvSpPr>
            <p:cNvPr id="52" name="Rectangle 51">
              <a:extLst>
                <a:ext uri="{FF2B5EF4-FFF2-40B4-BE49-F238E27FC236}">
                  <a16:creationId xmlns:a16="http://schemas.microsoft.com/office/drawing/2014/main" id="{57F8E2CE-FB94-4738-928C-BC4B7855C83C}"/>
                </a:ext>
              </a:extLst>
            </p:cNvPr>
            <p:cNvSpPr/>
            <p:nvPr/>
          </p:nvSpPr>
          <p:spPr>
            <a:xfrm>
              <a:off x="6528048" y="5687384"/>
              <a:ext cx="144016" cy="1440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C1DAD0-4A68-42E8-A14F-2C448CECCFE3}"/>
                </a:ext>
              </a:extLst>
            </p:cNvPr>
            <p:cNvSpPr/>
            <p:nvPr/>
          </p:nvSpPr>
          <p:spPr>
            <a:xfrm>
              <a:off x="7509950" y="5687384"/>
              <a:ext cx="144016" cy="144016"/>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7C94B22-736A-4B64-87C2-433624FAE8E9}"/>
                </a:ext>
              </a:extLst>
            </p:cNvPr>
            <p:cNvSpPr/>
            <p:nvPr/>
          </p:nvSpPr>
          <p:spPr>
            <a:xfrm>
              <a:off x="8477572" y="5687384"/>
              <a:ext cx="144016" cy="144016"/>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55C9582-18AF-482C-815F-028223059BD3}"/>
                </a:ext>
              </a:extLst>
            </p:cNvPr>
            <p:cNvSpPr txBox="1"/>
            <p:nvPr/>
          </p:nvSpPr>
          <p:spPr>
            <a:xfrm>
              <a:off x="6568914"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2018</a:t>
              </a:r>
              <a:endParaRPr lang="en-US" sz="1200" dirty="0">
                <a:cs typeface="Poppins" panose="00000500000000000000" pitchFamily="2" charset="0"/>
              </a:endParaRPr>
            </a:p>
          </p:txBody>
        </p:sp>
        <p:sp>
          <p:nvSpPr>
            <p:cNvPr id="56" name="TextBox 55">
              <a:extLst>
                <a:ext uri="{FF2B5EF4-FFF2-40B4-BE49-F238E27FC236}">
                  <a16:creationId xmlns:a16="http://schemas.microsoft.com/office/drawing/2014/main" id="{16B8391D-F1B3-4D28-BC82-D92FAA7EDCCB}"/>
                </a:ext>
              </a:extLst>
            </p:cNvPr>
            <p:cNvSpPr txBox="1"/>
            <p:nvPr/>
          </p:nvSpPr>
          <p:spPr>
            <a:xfrm>
              <a:off x="7536160"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2019</a:t>
              </a:r>
              <a:endParaRPr lang="en-US" sz="1200" dirty="0">
                <a:cs typeface="Poppins" panose="00000500000000000000" pitchFamily="2" charset="0"/>
              </a:endParaRPr>
            </a:p>
          </p:txBody>
        </p:sp>
        <p:sp>
          <p:nvSpPr>
            <p:cNvPr id="57" name="TextBox 56">
              <a:extLst>
                <a:ext uri="{FF2B5EF4-FFF2-40B4-BE49-F238E27FC236}">
                  <a16:creationId xmlns:a16="http://schemas.microsoft.com/office/drawing/2014/main" id="{6BDC8E45-4362-4969-BF6B-6590183317D8}"/>
                </a:ext>
              </a:extLst>
            </p:cNvPr>
            <p:cNvSpPr txBox="1"/>
            <p:nvPr/>
          </p:nvSpPr>
          <p:spPr>
            <a:xfrm>
              <a:off x="8544272"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2020</a:t>
              </a:r>
              <a:endParaRPr lang="en-US" sz="1200" dirty="0">
                <a:cs typeface="Poppins" panose="00000500000000000000" pitchFamily="2" charset="0"/>
              </a:endParaRPr>
            </a:p>
          </p:txBody>
        </p:sp>
      </p:grpSp>
    </p:spTree>
    <p:extLst>
      <p:ext uri="{BB962C8B-B14F-4D97-AF65-F5344CB8AC3E}">
        <p14:creationId xmlns:p14="http://schemas.microsoft.com/office/powerpoint/2010/main" val="2043317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B61797F-A2C1-4A9B-8403-D2A1A30DBF4E}"/>
              </a:ext>
            </a:extLst>
          </p:cNvPr>
          <p:cNvSpPr/>
          <p:nvPr/>
        </p:nvSpPr>
        <p:spPr>
          <a:xfrm>
            <a:off x="839787" y="0"/>
            <a:ext cx="525621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985AA967-A366-4DFE-AE0A-B66A80570554}"/>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5A5EB72-927C-4A3A-A866-89A6B369D0E3}"/>
              </a:ext>
            </a:extLst>
          </p:cNvPr>
          <p:cNvGrpSpPr/>
          <p:nvPr/>
        </p:nvGrpSpPr>
        <p:grpSpPr>
          <a:xfrm rot="16200000">
            <a:off x="6700624" y="1681049"/>
            <a:ext cx="3166445" cy="5797422"/>
            <a:chOff x="7525636" y="364534"/>
            <a:chExt cx="2905626" cy="5319890"/>
          </a:xfrm>
        </p:grpSpPr>
        <p:pic>
          <p:nvPicPr>
            <p:cNvPr id="18" name="Drawing 17">
              <a:extLst>
                <a:ext uri="{FF2B5EF4-FFF2-40B4-BE49-F238E27FC236}">
                  <a16:creationId xmlns:a16="http://schemas.microsoft.com/office/drawing/2014/main" id="{EB3FE880-191C-4D97-AA11-103D05DFF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36" y="364534"/>
              <a:ext cx="2905626" cy="5319890"/>
            </a:xfrm>
            <a:prstGeom prst="rect">
              <a:avLst/>
            </a:prstGeom>
          </p:spPr>
        </p:pic>
        <p:sp>
          <p:nvSpPr>
            <p:cNvPr id="19" name="Rectangle: rounded corners 18">
              <a:extLst>
                <a:ext uri="{FF2B5EF4-FFF2-40B4-BE49-F238E27FC236}">
                  <a16:creationId xmlns:a16="http://schemas.microsoft.com/office/drawing/2014/main" id="{1EC8F6AF-F80D-4DE1-BF09-B6A6258012EF}"/>
                </a:ext>
              </a:extLst>
            </p:cNvPr>
            <p:cNvSpPr/>
            <p:nvPr/>
          </p:nvSpPr>
          <p:spPr>
            <a:xfrm>
              <a:off x="7893843" y="688181"/>
              <a:ext cx="2169320" cy="4682220"/>
            </a:xfrm>
            <a:prstGeom prst="roundRect">
              <a:avLst>
                <a:gd name="adj" fmla="val 10242"/>
              </a:avLst>
            </a:prstGeom>
            <a:solidFill>
              <a:srgbClr val="a9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40404"/>
                  </a:solidFill>
                  <a:latin typeface="Montserrat Light" panose="00000400000000000000" pitchFamily="2" charset="-52"/>
                  <a:ea typeface="Muli"/>
                  <a:cs typeface="Muli"/>
                  <a:sym typeface="Muli"/>
                </a:rPr>
                <a:t>Place your</a:t>
              </a:r>
              <a:endParaRPr lang="uk-UA" dirty="0">
                <a:solidFill>
                  <a:srgbClr val="040404"/>
                </a:solidFill>
                <a:latin typeface="Montserrat Light" panose="00000400000000000000" pitchFamily="2" charset="-52"/>
                <a:ea typeface="Muli"/>
                <a:cs typeface="Muli"/>
                <a:sym typeface="Muli"/>
              </a:endParaRPr>
            </a:p>
            <a:p>
              <a:pPr algn="ctr"/>
              <a:r>
                <a:rPr lang="en-US" dirty="0">
                  <a:solidFill>
                    <a:srgbClr val="040404"/>
                  </a:solidFill>
                  <a:latin typeface="Montserrat Light" panose="00000400000000000000" pitchFamily="2" charset="-52"/>
                  <a:ea typeface="Muli"/>
                  <a:cs typeface="Muli"/>
                  <a:sym typeface="Muli"/>
                </a:rPr>
                <a:t>screenshot here</a:t>
              </a:r>
            </a:p>
          </p:txBody>
        </p:sp>
      </p:grpSp>
      <p:grpSp>
        <p:nvGrpSpPr>
          <p:cNvPr id="20" name="Group 19">
            <a:extLst>
              <a:ext uri="{FF2B5EF4-FFF2-40B4-BE49-F238E27FC236}">
                <a16:creationId xmlns:a16="http://schemas.microsoft.com/office/drawing/2014/main" id="{10368B10-D552-4AB3-B28C-ED7B66782ED4}"/>
              </a:ext>
            </a:extLst>
          </p:cNvPr>
          <p:cNvGrpSpPr/>
          <p:nvPr/>
        </p:nvGrpSpPr>
        <p:grpSpPr>
          <a:xfrm>
            <a:off x="8840239" y="498967"/>
            <a:ext cx="3166446" cy="5797422"/>
            <a:chOff x="7525636" y="364534"/>
            <a:chExt cx="2905626" cy="5319890"/>
          </a:xfrm>
        </p:grpSpPr>
        <p:pic>
          <p:nvPicPr>
            <p:cNvPr id="21" name="Drawing 20">
              <a:extLst>
                <a:ext uri="{FF2B5EF4-FFF2-40B4-BE49-F238E27FC236}">
                  <a16:creationId xmlns:a16="http://schemas.microsoft.com/office/drawing/2014/main" id="{09559747-2A68-4F6F-9D63-F832F79F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36" y="364534"/>
              <a:ext cx="2905626" cy="5319890"/>
            </a:xfrm>
            <a:prstGeom prst="rect">
              <a:avLst/>
            </a:prstGeom>
          </p:spPr>
        </p:pic>
        <p:sp>
          <p:nvSpPr>
            <p:cNvPr id="22" name="Rectangle: rounded corners 21">
              <a:extLst>
                <a:ext uri="{FF2B5EF4-FFF2-40B4-BE49-F238E27FC236}">
                  <a16:creationId xmlns:a16="http://schemas.microsoft.com/office/drawing/2014/main" id="{6969AEE3-5AE3-4388-A49F-7AC6D744DE27}"/>
                </a:ext>
              </a:extLst>
            </p:cNvPr>
            <p:cNvSpPr/>
            <p:nvPr/>
          </p:nvSpPr>
          <p:spPr>
            <a:xfrm>
              <a:off x="7893843" y="688181"/>
              <a:ext cx="2169320" cy="4682220"/>
            </a:xfrm>
            <a:prstGeom prst="roundRect">
              <a:avLst>
                <a:gd name="adj" fmla="val 10242"/>
              </a:avLst>
            </a:prstGeom>
            <a:solidFill>
              <a:srgbClr val="a9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40404"/>
                  </a:solidFill>
                  <a:latin typeface="Montserrat Light" panose="00000400000000000000" pitchFamily="2" charset="-52"/>
                  <a:ea typeface="Muli"/>
                  <a:cs typeface="Muli"/>
                  <a:sym typeface="Muli"/>
                </a:rPr>
                <a:t>Place your</a:t>
              </a:r>
              <a:endParaRPr lang="uk-UA" dirty="0">
                <a:solidFill>
                  <a:srgbClr val="040404"/>
                </a:solidFill>
                <a:latin typeface="Montserrat Light" panose="00000400000000000000" pitchFamily="2" charset="-52"/>
                <a:ea typeface="Muli"/>
                <a:cs typeface="Muli"/>
                <a:sym typeface="Muli"/>
              </a:endParaRPr>
            </a:p>
            <a:p>
              <a:pPr algn="ctr"/>
              <a:r>
                <a:rPr lang="en-US" dirty="0">
                  <a:solidFill>
                    <a:srgbClr val="040404"/>
                  </a:solidFill>
                  <a:latin typeface="Montserrat Light" panose="00000400000000000000" pitchFamily="2" charset="-52"/>
                  <a:ea typeface="Muli"/>
                  <a:cs typeface="Muli"/>
                  <a:sym typeface="Muli"/>
                </a:rPr>
                <a:t>screenshot here</a:t>
              </a:r>
            </a:p>
          </p:txBody>
        </p:sp>
      </p:grpSp>
      <p:sp>
        <p:nvSpPr>
          <p:cNvPr id="23" name="TextBox 22">
            <a:extLst>
              <a:ext uri="{FF2B5EF4-FFF2-40B4-BE49-F238E27FC236}">
                <a16:creationId xmlns:a16="http://schemas.microsoft.com/office/drawing/2014/main" id="{60337CDE-A3E0-4AFC-B124-32C7F35A8CC3}"/>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consectetur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adipiscing</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elit</a:t>
            </a:r>
            <a:r>
              <a:rPr lang="en-US" sz="1200" dirty="0">
                <a:solidFill>
                  <a:srgbClr val="a9a42c"/>
                </a:solidFill>
                <a:latin typeface="Lato" panose="020F0502020204030203" pitchFamily="34" charset="0"/>
              </a:rPr>
              <a:t>, sed do </a:t>
            </a:r>
            <a:r>
              <a:rPr lang="en-US" sz="1200" dirty="0" err="1">
                <a:solidFill>
                  <a:srgbClr val="a9a42c"/>
                </a:solidFill>
                <a:latin typeface="Lato" panose="020F0502020204030203" pitchFamily="34" charset="0"/>
              </a:rPr>
              <a:t>eiusmod</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tempor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incididunt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labore</a:t>
            </a:r>
            <a:r>
              <a:rPr lang="en-US" sz="1200" dirty="0">
                <a:solidFill>
                  <a:srgbClr val="a9a42c"/>
                </a:solidFill>
                <a:latin typeface="Lato" panose="020F0502020204030203" pitchFamily="34" charset="0"/>
              </a:rPr>
              <a:t> et dolore magna </a:t>
            </a:r>
            <a:r>
              <a:rPr lang="en-US" sz="1200" dirty="0" err="1">
                <a:solidFill>
                  <a:srgbClr val="a9a42c"/>
                </a:solidFill>
                <a:latin typeface="Lato" panose="020F0502020204030203" pitchFamily="34" charset="0"/>
              </a:rPr>
              <a:t>aliqua</a:t>
            </a:r>
            <a:r>
              <a:rPr lang="en-US" sz="1200" dirty="0">
                <a:solidFill>
                  <a:srgbClr val="a9a42c"/>
                </a:solidFill>
                <a:latin typeface="Lato" panose="020F0502020204030203" pitchFamily="34" charset="0"/>
              </a:rPr>
              <a:t>. </a:t>
            </a:r>
            <a:endParaRPr lang="en-US" sz="1200" dirty="0">
              <a:solidFill>
                <a:srgbClr val="a9a42c"/>
              </a:solidFill>
            </a:endParaRP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a9a42c"/>
              </a:solidFill>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consectetur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adipiscing</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elit</a:t>
            </a:r>
            <a:r>
              <a:rPr lang="en-US" sz="1200" dirty="0">
                <a:solidFill>
                  <a:srgbClr val="a9a42c"/>
                </a:solidFill>
                <a:latin typeface="Lato" panose="020F0502020204030203" pitchFamily="34" charset="0"/>
              </a:rPr>
              <a:t>, sed do </a:t>
            </a:r>
            <a:r>
              <a:rPr lang="en-US" sz="1200" dirty="0" err="1">
                <a:solidFill>
                  <a:srgbClr val="a9a42c"/>
                </a:solidFill>
                <a:latin typeface="Lato" panose="020F0502020204030203" pitchFamily="34" charset="0"/>
              </a:rPr>
              <a:t>eiusmod</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tempor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incididunt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labore</a:t>
            </a:r>
            <a:r>
              <a:rPr lang="en-US" sz="1200" dirty="0">
                <a:solidFill>
                  <a:srgbClr val="a9a42c"/>
                </a:solidFill>
                <a:latin typeface="Lato" panose="020F0502020204030203" pitchFamily="34" charset="0"/>
              </a:rPr>
              <a:t> et dolore magna </a:t>
            </a:r>
            <a:r>
              <a:rPr lang="en-US" sz="1200" dirty="0" err="1">
                <a:solidFill>
                  <a:srgbClr val="a9a42c"/>
                </a:solidFill>
                <a:latin typeface="Lato" panose="020F0502020204030203" pitchFamily="34" charset="0"/>
              </a:rPr>
              <a:t>aliqua</a:t>
            </a:r>
            <a:r>
              <a:rPr lang="en-US" sz="1200" dirty="0">
                <a:solidFill>
                  <a:srgbClr val="a9a42c"/>
                </a:solidFill>
                <a:latin typeface="Lato" panose="020F0502020204030203" pitchFamily="34" charset="0"/>
              </a:rPr>
              <a:t>. </a:t>
            </a:r>
            <a:endParaRPr lang="en-US" sz="1200" dirty="0">
              <a:solidFill>
                <a:srgbClr val="a9a42c"/>
              </a:solidFill>
            </a:endParaRPr>
          </a:p>
        </p:txBody>
      </p:sp>
      <p:sp>
        <p:nvSpPr>
          <p:cNvPr id="24" name="TextBox 12">
            <a:extLst>
              <a:ext uri="{FF2B5EF4-FFF2-40B4-BE49-F238E27FC236}">
                <a16:creationId xmlns:a16="http://schemas.microsoft.com/office/drawing/2014/main" id="{908AF222-D4D9-416C-8502-11935FCC3107}"/>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cxnSp>
        <p:nvCxnSpPr>
          <p:cNvPr id="25" name="Straight Connector 4">
            <a:extLst>
              <a:ext uri="{FF2B5EF4-FFF2-40B4-BE49-F238E27FC236}">
                <a16:creationId xmlns:a16="http://schemas.microsoft.com/office/drawing/2014/main" id="{4A99C046-E369-45BD-82D0-F55520655A03}"/>
              </a:ext>
            </a:extLst>
          </p:cNvPr>
          <p:cNvCxnSpPr/>
          <p:nvPr/>
        </p:nvCxnSpPr>
        <p:spPr>
          <a:xfrm>
            <a:off x="1629496" y="308650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020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C0D9B1-2D0A-401A-AA0D-7A9C96E7B1AB}"/>
              </a:ext>
            </a:extLst>
          </p:cNvPr>
          <p:cNvSpPr/>
          <p:nvPr/>
        </p:nvSpPr>
        <p:spPr>
          <a:xfrm>
            <a:off x="839787" y="0"/>
            <a:ext cx="525621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13">
            <a:extLst>
              <a:ext uri="{FF2B5EF4-FFF2-40B4-BE49-F238E27FC236}">
                <a16:creationId xmlns:a16="http://schemas.microsoft.com/office/drawing/2014/main" id="{8C8C4AF7-A993-402D-BBAA-A03EDD6E3CED}"/>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8ED008A-A1D5-4146-BF7B-98A47457A616}"/>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consectetur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adipiscing</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elit</a:t>
            </a:r>
            <a:r>
              <a:rPr lang="en-US" sz="1200" dirty="0">
                <a:solidFill>
                  <a:srgbClr val="a9a42c"/>
                </a:solidFill>
                <a:latin typeface="Lato" panose="020F0502020204030203" pitchFamily="34" charset="0"/>
              </a:rPr>
              <a:t>, sed do </a:t>
            </a:r>
            <a:r>
              <a:rPr lang="en-US" sz="1200" dirty="0" err="1">
                <a:solidFill>
                  <a:srgbClr val="a9a42c"/>
                </a:solidFill>
                <a:latin typeface="Lato" panose="020F0502020204030203" pitchFamily="34" charset="0"/>
              </a:rPr>
              <a:t>eiusmod</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tempor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incididunt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labore</a:t>
            </a:r>
            <a:r>
              <a:rPr lang="en-US" sz="1200" dirty="0">
                <a:solidFill>
                  <a:srgbClr val="a9a42c"/>
                </a:solidFill>
                <a:latin typeface="Lato" panose="020F0502020204030203" pitchFamily="34" charset="0"/>
              </a:rPr>
              <a:t> et dolore magna </a:t>
            </a:r>
            <a:r>
              <a:rPr lang="en-US" sz="1200" dirty="0" err="1">
                <a:solidFill>
                  <a:srgbClr val="a9a42c"/>
                </a:solidFill>
                <a:latin typeface="Lato" panose="020F0502020204030203" pitchFamily="34" charset="0"/>
              </a:rPr>
              <a:t>aliqua</a:t>
            </a:r>
            <a:r>
              <a:rPr lang="en-US" sz="1200" dirty="0">
                <a:solidFill>
                  <a:srgbClr val="a9a42c"/>
                </a:solidFill>
                <a:latin typeface="Lato" panose="020F0502020204030203" pitchFamily="34" charset="0"/>
              </a:rPr>
              <a:t>. </a:t>
            </a:r>
            <a:endParaRPr lang="en-US" sz="1200" dirty="0">
              <a:solidFill>
                <a:srgbClr val="a9a42c"/>
              </a:solidFill>
            </a:endParaRP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a9a42c"/>
              </a:solidFill>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consectetur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adipiscing</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elit</a:t>
            </a:r>
            <a:r>
              <a:rPr lang="en-US" sz="1200" dirty="0">
                <a:solidFill>
                  <a:srgbClr val="a9a42c"/>
                </a:solidFill>
                <a:latin typeface="Lato" panose="020F0502020204030203" pitchFamily="34" charset="0"/>
              </a:rPr>
              <a:t>, sed do </a:t>
            </a:r>
            <a:r>
              <a:rPr lang="en-US" sz="1200" dirty="0" err="1">
                <a:solidFill>
                  <a:srgbClr val="a9a42c"/>
                </a:solidFill>
                <a:latin typeface="Lato" panose="020F0502020204030203" pitchFamily="34" charset="0"/>
              </a:rPr>
              <a:t>eiusmod</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tempor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incididunt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labore</a:t>
            </a:r>
            <a:r>
              <a:rPr lang="en-US" sz="1200" dirty="0">
                <a:solidFill>
                  <a:srgbClr val="a9a42c"/>
                </a:solidFill>
                <a:latin typeface="Lato" panose="020F0502020204030203" pitchFamily="34" charset="0"/>
              </a:rPr>
              <a:t> et dolore magna </a:t>
            </a:r>
            <a:r>
              <a:rPr lang="en-US" sz="1200" dirty="0" err="1">
                <a:solidFill>
                  <a:srgbClr val="a9a42c"/>
                </a:solidFill>
                <a:latin typeface="Lato" panose="020F0502020204030203" pitchFamily="34" charset="0"/>
              </a:rPr>
              <a:t>aliqua</a:t>
            </a:r>
            <a:r>
              <a:rPr lang="en-US" sz="1200" dirty="0">
                <a:solidFill>
                  <a:srgbClr val="a9a42c"/>
                </a:solidFill>
                <a:latin typeface="Lato" panose="020F0502020204030203" pitchFamily="34" charset="0"/>
              </a:rPr>
              <a:t>. </a:t>
            </a:r>
            <a:endParaRPr lang="en-US" sz="1200" dirty="0">
              <a:solidFill>
                <a:srgbClr val="a9a42c"/>
              </a:solidFill>
            </a:endParaRPr>
          </a:p>
        </p:txBody>
      </p:sp>
      <p:sp>
        <p:nvSpPr>
          <p:cNvPr id="17" name="TextBox 12">
            <a:extLst>
              <a:ext uri="{FF2B5EF4-FFF2-40B4-BE49-F238E27FC236}">
                <a16:creationId xmlns:a16="http://schemas.microsoft.com/office/drawing/2014/main" id="{298F2A65-E836-4486-A407-B573EA69E76F}"/>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cxnSp>
        <p:nvCxnSpPr>
          <p:cNvPr id="18" name="Straight Connector 4">
            <a:extLst>
              <a:ext uri="{FF2B5EF4-FFF2-40B4-BE49-F238E27FC236}">
                <a16:creationId xmlns:a16="http://schemas.microsoft.com/office/drawing/2014/main" id="{C45F26B0-3BFA-4D23-A48D-CF8B3E698FAB}"/>
              </a:ext>
            </a:extLst>
          </p:cNvPr>
          <p:cNvCxnSpPr/>
          <p:nvPr/>
        </p:nvCxnSpPr>
        <p:spPr>
          <a:xfrm>
            <a:off x="1629496" y="308650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B50DECF-2B39-4855-9676-98D9FD7536D5}"/>
              </a:ext>
            </a:extLst>
          </p:cNvPr>
          <p:cNvGrpSpPr/>
          <p:nvPr/>
        </p:nvGrpSpPr>
        <p:grpSpPr>
          <a:xfrm rot="16200000">
            <a:off x="5895018" y="1267057"/>
            <a:ext cx="4215784" cy="5641992"/>
            <a:chOff x="6981915" y="213097"/>
            <a:chExt cx="4215784" cy="5641992"/>
          </a:xfrm>
        </p:grpSpPr>
        <p:pic>
          <p:nvPicPr>
            <p:cNvPr id="20" name="Drawing 19">
              <a:extLst>
                <a:ext uri="{FF2B5EF4-FFF2-40B4-BE49-F238E27FC236}">
                  <a16:creationId xmlns:a16="http://schemas.microsoft.com/office/drawing/2014/main" id="{67CD98BF-308C-4323-BE89-04B4A29A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268811" y="926201"/>
              <a:ext cx="5641992" cy="4215784"/>
            </a:xfrm>
            <a:prstGeom prst="rect">
              <a:avLst/>
            </a:prstGeom>
          </p:spPr>
        </p:pic>
        <p:sp>
          <p:nvSpPr>
            <p:cNvPr id="21" name="Rectangle: rounded corners 20">
              <a:extLst>
                <a:ext uri="{FF2B5EF4-FFF2-40B4-BE49-F238E27FC236}">
                  <a16:creationId xmlns:a16="http://schemas.microsoft.com/office/drawing/2014/main" id="{7D87ABB7-4D4A-401E-83D4-CCEF62D07D4B}"/>
                </a:ext>
              </a:extLst>
            </p:cNvPr>
            <p:cNvSpPr/>
            <p:nvPr/>
          </p:nvSpPr>
          <p:spPr>
            <a:xfrm>
              <a:off x="7343774" y="692941"/>
              <a:ext cx="3469481" cy="4631533"/>
            </a:xfrm>
            <a:prstGeom prst="roundRect">
              <a:avLst>
                <a:gd name="adj" fmla="val 1802"/>
              </a:avLst>
            </a:prstGeom>
            <a:solidFill>
              <a:srgbClr val="a9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40404"/>
                  </a:solidFill>
                  <a:latin typeface="Montserrat Light" panose="00000400000000000000" pitchFamily="2" charset="-52"/>
                  <a:ea typeface="Muli"/>
                  <a:cs typeface="Muli"/>
                  <a:sym typeface="Muli"/>
                </a:rPr>
                <a:t>Place your</a:t>
              </a:r>
              <a:endParaRPr lang="uk-UA" dirty="0">
                <a:solidFill>
                  <a:srgbClr val="040404"/>
                </a:solidFill>
                <a:latin typeface="Montserrat Light" panose="00000400000000000000" pitchFamily="2" charset="-52"/>
                <a:ea typeface="Muli"/>
                <a:cs typeface="Muli"/>
                <a:sym typeface="Muli"/>
              </a:endParaRPr>
            </a:p>
            <a:p>
              <a:pPr algn="ctr"/>
              <a:r>
                <a:rPr lang="en-US" dirty="0">
                  <a:solidFill>
                    <a:srgbClr val="040404"/>
                  </a:solidFill>
                  <a:latin typeface="Montserrat Light" panose="00000400000000000000" pitchFamily="2" charset="-52"/>
                  <a:ea typeface="Muli"/>
                  <a:cs typeface="Muli"/>
                  <a:sym typeface="Muli"/>
                </a:rPr>
                <a:t>screenshot here</a:t>
              </a:r>
            </a:p>
            <a:p>
              <a:pPr algn="ctr"/>
              <a:endParaRPr lang="en-US" dirty="0"/>
            </a:p>
          </p:txBody>
        </p:sp>
      </p:grpSp>
      <p:grpSp>
        <p:nvGrpSpPr>
          <p:cNvPr id="22" name="Group 21">
            <a:extLst>
              <a:ext uri="{FF2B5EF4-FFF2-40B4-BE49-F238E27FC236}">
                <a16:creationId xmlns:a16="http://schemas.microsoft.com/office/drawing/2014/main" id="{2FF08652-1D3B-40B4-91CE-5AA33C40D2F4}"/>
              </a:ext>
            </a:extLst>
          </p:cNvPr>
          <p:cNvGrpSpPr/>
          <p:nvPr/>
        </p:nvGrpSpPr>
        <p:grpSpPr>
          <a:xfrm>
            <a:off x="7857154" y="919078"/>
            <a:ext cx="4215784" cy="5641992"/>
            <a:chOff x="6981915" y="213097"/>
            <a:chExt cx="4215784" cy="5641992"/>
          </a:xfrm>
        </p:grpSpPr>
        <p:pic>
          <p:nvPicPr>
            <p:cNvPr id="23" name="Drawing 22">
              <a:extLst>
                <a:ext uri="{FF2B5EF4-FFF2-40B4-BE49-F238E27FC236}">
                  <a16:creationId xmlns:a16="http://schemas.microsoft.com/office/drawing/2014/main" id="{1DC09546-686A-4D3C-9E07-D1C39D622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268811" y="926201"/>
              <a:ext cx="5641992" cy="4215784"/>
            </a:xfrm>
            <a:prstGeom prst="rect">
              <a:avLst/>
            </a:prstGeom>
          </p:spPr>
        </p:pic>
        <p:sp>
          <p:nvSpPr>
            <p:cNvPr id="24" name="Rectangle: rounded corners 23">
              <a:extLst>
                <a:ext uri="{FF2B5EF4-FFF2-40B4-BE49-F238E27FC236}">
                  <a16:creationId xmlns:a16="http://schemas.microsoft.com/office/drawing/2014/main" id="{75096F7D-237A-4BA0-AE76-85B1B291FD1C}"/>
                </a:ext>
              </a:extLst>
            </p:cNvPr>
            <p:cNvSpPr/>
            <p:nvPr/>
          </p:nvSpPr>
          <p:spPr>
            <a:xfrm>
              <a:off x="7343774" y="692941"/>
              <a:ext cx="3469481" cy="4631533"/>
            </a:xfrm>
            <a:prstGeom prst="roundRect">
              <a:avLst>
                <a:gd name="adj" fmla="val 1802"/>
              </a:avLst>
            </a:prstGeom>
            <a:solidFill>
              <a:srgbClr val="a9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40404"/>
                  </a:solidFill>
                  <a:latin typeface="Montserrat Light" panose="00000400000000000000" pitchFamily="2" charset="-52"/>
                  <a:ea typeface="Muli"/>
                  <a:cs typeface="Muli"/>
                  <a:sym typeface="Muli"/>
                </a:rPr>
                <a:t>Place your</a:t>
              </a:r>
              <a:endParaRPr lang="uk-UA" dirty="0">
                <a:solidFill>
                  <a:srgbClr val="040404"/>
                </a:solidFill>
                <a:latin typeface="Montserrat Light" panose="00000400000000000000" pitchFamily="2" charset="-52"/>
                <a:ea typeface="Muli"/>
                <a:cs typeface="Muli"/>
                <a:sym typeface="Muli"/>
              </a:endParaRPr>
            </a:p>
            <a:p>
              <a:pPr algn="ctr"/>
              <a:r>
                <a:rPr lang="en-US" dirty="0">
                  <a:solidFill>
                    <a:srgbClr val="040404"/>
                  </a:solidFill>
                  <a:latin typeface="Montserrat Light" panose="00000400000000000000" pitchFamily="2" charset="-52"/>
                  <a:ea typeface="Muli"/>
                  <a:cs typeface="Muli"/>
                  <a:sym typeface="Muli"/>
                </a:rPr>
                <a:t>screenshot here</a:t>
              </a:r>
            </a:p>
            <a:p>
              <a:pPr algn="ctr"/>
              <a:endParaRPr lang="en-US" dirty="0"/>
            </a:p>
          </p:txBody>
        </p:sp>
      </p:grpSp>
    </p:spTree>
    <p:extLst>
      <p:ext uri="{BB962C8B-B14F-4D97-AF65-F5344CB8AC3E}">
        <p14:creationId xmlns:p14="http://schemas.microsoft.com/office/powerpoint/2010/main" val="314140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20FA8B-A660-4CAF-A77B-760465E4FF66}"/>
              </a:ext>
            </a:extLst>
          </p:cNvPr>
          <p:cNvSpPr/>
          <p:nvPr/>
        </p:nvSpPr>
        <p:spPr>
          <a:xfrm>
            <a:off x="839787" y="0"/>
            <a:ext cx="525621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13">
            <a:extLst>
              <a:ext uri="{FF2B5EF4-FFF2-40B4-BE49-F238E27FC236}">
                <a16:creationId xmlns:a16="http://schemas.microsoft.com/office/drawing/2014/main" id="{1BF7AE39-9972-40D1-A8CF-96F5F1CBBE7D}"/>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FBB694-F23E-4959-9378-E8EC327BD141}"/>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consectetur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adipiscing</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elit</a:t>
            </a:r>
            <a:r>
              <a:rPr lang="en-US" sz="1200" dirty="0">
                <a:solidFill>
                  <a:srgbClr val="a9a42c"/>
                </a:solidFill>
                <a:latin typeface="Lato" panose="020F0502020204030203" pitchFamily="34" charset="0"/>
              </a:rPr>
              <a:t>, sed do </a:t>
            </a:r>
            <a:r>
              <a:rPr lang="en-US" sz="1200" dirty="0" err="1">
                <a:solidFill>
                  <a:srgbClr val="a9a42c"/>
                </a:solidFill>
                <a:latin typeface="Lato" panose="020F0502020204030203" pitchFamily="34" charset="0"/>
              </a:rPr>
              <a:t>eiusmod</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tempor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incididunt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labore</a:t>
            </a:r>
            <a:r>
              <a:rPr lang="en-US" sz="1200" dirty="0">
                <a:solidFill>
                  <a:srgbClr val="a9a42c"/>
                </a:solidFill>
                <a:latin typeface="Lato" panose="020F0502020204030203" pitchFamily="34" charset="0"/>
              </a:rPr>
              <a:t> et dolore magna </a:t>
            </a:r>
            <a:r>
              <a:rPr lang="en-US" sz="1200" dirty="0" err="1">
                <a:solidFill>
                  <a:srgbClr val="a9a42c"/>
                </a:solidFill>
                <a:latin typeface="Lato" panose="020F0502020204030203" pitchFamily="34" charset="0"/>
              </a:rPr>
              <a:t>aliqua</a:t>
            </a:r>
            <a:r>
              <a:rPr lang="en-US" sz="1200" dirty="0">
                <a:solidFill>
                  <a:srgbClr val="a9a42c"/>
                </a:solidFill>
                <a:latin typeface="Lato" panose="020F0502020204030203" pitchFamily="34" charset="0"/>
              </a:rPr>
              <a:t>. </a:t>
            </a:r>
            <a:endParaRPr lang="en-US" sz="1200" dirty="0">
              <a:solidFill>
                <a:srgbClr val="a9a42c"/>
              </a:solidFill>
            </a:endParaRPr>
          </a:p>
          <a:p>
            <a:pPr marL="171450" indent="-171450">
              <a:lnSpc>
                <a:spcPct val="120000"/>
              </a:lnSpc>
              <a:spcBef>
                <a:spcPts val="600"/>
              </a:spcBef>
              <a:buClr>
                <a:srgbClr val="CACACA"/>
              </a:buClr>
              <a:buFont typeface="Wingdings" panose="05000000000000000000" pitchFamily="2" charset="2"/>
              <a:buChar char="§"/>
            </a:pPr>
            <a:endParaRPr lang="en-US" sz="1200" dirty="0">
              <a:solidFill>
                <a:srgbClr val="a9a42c"/>
              </a:solidFill>
            </a:endParaRPr>
          </a:p>
          <a:p>
            <a:pPr marL="171450" indent="-171450">
              <a:lnSpc>
                <a:spcPct val="120000"/>
              </a:lnSpc>
              <a:spcBef>
                <a:spcPts val="600"/>
              </a:spcBef>
              <a:buClr>
                <a:srgbClr val="CACACA"/>
              </a:buClr>
              <a:buFont typeface="Wingdings" panose="05000000000000000000" pitchFamily="2" charset="2"/>
              <a:buChar char="§"/>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consectetur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adipiscing</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elit</a:t>
            </a:r>
            <a:r>
              <a:rPr lang="en-US" sz="1200" dirty="0">
                <a:solidFill>
                  <a:srgbClr val="a9a42c"/>
                </a:solidFill>
                <a:latin typeface="Lato" panose="020F0502020204030203" pitchFamily="34" charset="0"/>
              </a:rPr>
              <a:t>, sed do </a:t>
            </a:r>
            <a:r>
              <a:rPr lang="en-US" sz="1200" dirty="0" err="1">
                <a:solidFill>
                  <a:srgbClr val="a9a42c"/>
                </a:solidFill>
                <a:latin typeface="Lato" panose="020F0502020204030203" pitchFamily="34" charset="0"/>
              </a:rPr>
              <a:t>eiusmod</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tempor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incididunt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labore</a:t>
            </a:r>
            <a:r>
              <a:rPr lang="en-US" sz="1200" dirty="0">
                <a:solidFill>
                  <a:srgbClr val="a9a42c"/>
                </a:solidFill>
                <a:latin typeface="Lato" panose="020F0502020204030203" pitchFamily="34" charset="0"/>
              </a:rPr>
              <a:t> et dolore magna </a:t>
            </a:r>
            <a:r>
              <a:rPr lang="en-US" sz="1200" dirty="0" err="1">
                <a:solidFill>
                  <a:srgbClr val="a9a42c"/>
                </a:solidFill>
                <a:latin typeface="Lato" panose="020F0502020204030203" pitchFamily="34" charset="0"/>
              </a:rPr>
              <a:t>aliqua</a:t>
            </a:r>
            <a:r>
              <a:rPr lang="en-US" sz="1200" dirty="0">
                <a:solidFill>
                  <a:srgbClr val="a9a42c"/>
                </a:solidFill>
                <a:latin typeface="Lato" panose="020F0502020204030203" pitchFamily="34" charset="0"/>
              </a:rPr>
              <a:t>. </a:t>
            </a:r>
            <a:endParaRPr lang="en-US" sz="1200" dirty="0">
              <a:solidFill>
                <a:srgbClr val="a9a42c"/>
              </a:solidFill>
            </a:endParaRPr>
          </a:p>
        </p:txBody>
      </p:sp>
      <p:sp>
        <p:nvSpPr>
          <p:cNvPr id="9" name="TextBox 12">
            <a:extLst>
              <a:ext uri="{FF2B5EF4-FFF2-40B4-BE49-F238E27FC236}">
                <a16:creationId xmlns:a16="http://schemas.microsoft.com/office/drawing/2014/main" id="{7AD881C1-6B3E-47BC-8EE0-12D9016D80F3}"/>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cxnSp>
        <p:nvCxnSpPr>
          <p:cNvPr id="10" name="Straight Connector 4">
            <a:extLst>
              <a:ext uri="{FF2B5EF4-FFF2-40B4-BE49-F238E27FC236}">
                <a16:creationId xmlns:a16="http://schemas.microsoft.com/office/drawing/2014/main" id="{5E8AA2EE-52B2-4750-A043-5D93A5D340B6}"/>
              </a:ext>
            </a:extLst>
          </p:cNvPr>
          <p:cNvCxnSpPr/>
          <p:nvPr/>
        </p:nvCxnSpPr>
        <p:spPr>
          <a:xfrm>
            <a:off x="1629496" y="308650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FC12584-965B-45CD-8910-DCE27F2DCBCA}"/>
              </a:ext>
            </a:extLst>
          </p:cNvPr>
          <p:cNvGrpSpPr/>
          <p:nvPr/>
        </p:nvGrpSpPr>
        <p:grpSpPr>
          <a:xfrm>
            <a:off x="4121620" y="-438350"/>
            <a:ext cx="10486974" cy="7734700"/>
            <a:chOff x="3428819" y="-227955"/>
            <a:chExt cx="9061839" cy="6858000"/>
          </a:xfrm>
        </p:grpSpPr>
        <p:pic>
          <p:nvPicPr>
            <p:cNvPr id="18" name="Drawing 17">
              <a:extLst>
                <a:ext uri="{FF2B5EF4-FFF2-40B4-BE49-F238E27FC236}">
                  <a16:creationId xmlns:a16="http://schemas.microsoft.com/office/drawing/2014/main" id="{84B6EC36-E743-43BA-A11E-1278C7ECD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819" y="-227955"/>
              <a:ext cx="9061839" cy="6858000"/>
            </a:xfrm>
            <a:prstGeom prst="rect">
              <a:avLst/>
            </a:prstGeom>
          </p:spPr>
        </p:pic>
        <p:sp>
          <p:nvSpPr>
            <p:cNvPr id="19" name="Rectangle: rounded corners 18">
              <a:extLst>
                <a:ext uri="{FF2B5EF4-FFF2-40B4-BE49-F238E27FC236}">
                  <a16:creationId xmlns:a16="http://schemas.microsoft.com/office/drawing/2014/main" id="{6732F9B2-EE18-4B62-9583-CCF1A75DBAD1}"/>
                </a:ext>
              </a:extLst>
            </p:cNvPr>
            <p:cNvSpPr/>
            <p:nvPr/>
          </p:nvSpPr>
          <p:spPr>
            <a:xfrm>
              <a:off x="5171174" y="1150145"/>
              <a:ext cx="5599220" cy="3496296"/>
            </a:xfrm>
            <a:prstGeom prst="roundRect">
              <a:avLst>
                <a:gd name="adj" fmla="val 0"/>
              </a:avLst>
            </a:prstGeom>
            <a:solidFill>
              <a:srgbClr val="a9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40404"/>
                  </a:solidFill>
                  <a:latin typeface="Montserrat Light" panose="00000400000000000000" pitchFamily="2" charset="-52"/>
                  <a:ea typeface="Muli"/>
                  <a:cs typeface="Muli"/>
                  <a:sym typeface="Muli"/>
                </a:rPr>
                <a:t>Place your</a:t>
              </a:r>
              <a:endParaRPr lang="uk-UA" dirty="0">
                <a:solidFill>
                  <a:srgbClr val="040404"/>
                </a:solidFill>
                <a:latin typeface="Montserrat Light" panose="00000400000000000000" pitchFamily="2" charset="-52"/>
                <a:ea typeface="Muli"/>
                <a:cs typeface="Muli"/>
                <a:sym typeface="Muli"/>
              </a:endParaRPr>
            </a:p>
            <a:p>
              <a:pPr algn="ctr"/>
              <a:r>
                <a:rPr lang="en-US" dirty="0">
                  <a:solidFill>
                    <a:srgbClr val="040404"/>
                  </a:solidFill>
                  <a:latin typeface="Montserrat Light" panose="00000400000000000000" pitchFamily="2" charset="-52"/>
                  <a:ea typeface="Muli"/>
                  <a:cs typeface="Muli"/>
                  <a:sym typeface="Muli"/>
                </a:rPr>
                <a:t>screenshot here</a:t>
              </a:r>
            </a:p>
          </p:txBody>
        </p:sp>
      </p:grpSp>
    </p:spTree>
    <p:extLst>
      <p:ext uri="{BB962C8B-B14F-4D97-AF65-F5344CB8AC3E}">
        <p14:creationId xmlns:p14="http://schemas.microsoft.com/office/powerpoint/2010/main" val="3023697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E4800C-6D03-4ABF-A43E-F6A7D433C733}"/>
              </a:ext>
            </a:extLst>
          </p:cNvPr>
          <p:cNvSpPr/>
          <p:nvPr/>
        </p:nvSpPr>
        <p:spPr>
          <a:xfrm>
            <a:off x="990220" y="814706"/>
            <a:ext cx="10224000" cy="5242177"/>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Drawing 9">
            <a:extLst>
              <a:ext uri="{FF2B5EF4-FFF2-40B4-BE49-F238E27FC236}">
                <a16:creationId xmlns:a16="http://schemas.microsoft.com/office/drawing/2014/main" id="{BE601DAB-7C05-453F-A751-3EE019841F5B}"/>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4115" b="14115"/>
          <a:stretch>
            <a:fillRect/>
          </a:stretch>
        </p:blipFill>
        <p:spPr>
          <a:xfrm>
            <a:off x="990220" y="814706"/>
            <a:ext cx="10224000" cy="5241600"/>
          </a:xfrm>
          <a:prstGeom prst="rect">
            <a:avLst/>
          </a:prstGeom>
        </p:spPr>
      </p:pic>
      <p:sp>
        <p:nvSpPr>
          <p:cNvPr id="4" name="Google Shape;70;p14">
            <a:extLst>
              <a:ext uri="{FF2B5EF4-FFF2-40B4-BE49-F238E27FC236}">
                <a16:creationId xmlns:a16="http://schemas.microsoft.com/office/drawing/2014/main" id="{7D932841-3983-456E-9426-AFAEBABDA6BD}"/>
              </a:ext>
            </a:extLst>
          </p:cNvPr>
          <p:cNvSpPr txBox="1">
            <a:spLocks/>
          </p:cNvSpPr>
          <p:nvPr/>
        </p:nvSpPr>
        <p:spPr>
          <a:xfrm>
            <a:off x="1935563" y="4616615"/>
            <a:ext cx="5797118" cy="10578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a9a42c"/>
                </a:solidFill>
                <a:latin typeface="Poppins Bold" panose="00000800000000000000" pitchFamily="2" charset="0"/>
                <a:cs typeface="Poppins Bold" panose="00000800000000000000" pitchFamily="2" charset="0"/>
              </a:rPr>
              <a:t>Thanks!</a:t>
            </a:r>
          </a:p>
          <a:p>
            <a:r>
              <a:rPr lang="pl-PL" dirty="0">
                <a:solidFill>
                  <a:srgbClr val="a9a42c"/>
                </a:solidFill>
                <a:latin typeface="Poppins Bold" panose="00000800000000000000" pitchFamily="2" charset="0"/>
                <a:cs typeface="Poppins Bold" panose="00000800000000000000" pitchFamily="2" charset="0"/>
              </a:rPr>
              <a:t>Any questions?</a:t>
            </a:r>
          </a:p>
        </p:txBody>
      </p:sp>
      <p:sp>
        <p:nvSpPr>
          <p:cNvPr id="6" name="Rectangle 5">
            <a:extLst>
              <a:ext uri="{FF2B5EF4-FFF2-40B4-BE49-F238E27FC236}">
                <a16:creationId xmlns:a16="http://schemas.microsoft.com/office/drawing/2014/main" id="{98BE3E2B-269E-45E9-A717-C030EFD12BD2}"/>
              </a:ext>
            </a:extLst>
          </p:cNvPr>
          <p:cNvSpPr/>
          <p:nvPr/>
        </p:nvSpPr>
        <p:spPr>
          <a:xfrm>
            <a:off x="1454170" y="4616615"/>
            <a:ext cx="84118" cy="1057820"/>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350579F-0739-493E-B9B4-AAB9AD647613}"/>
              </a:ext>
            </a:extLst>
          </p:cNvPr>
          <p:cNvSpPr txBox="1"/>
          <p:nvPr/>
        </p:nvSpPr>
        <p:spPr>
          <a:xfrm>
            <a:off x="7291203" y="4374008"/>
            <a:ext cx="5435600" cy="1388585"/>
          </a:xfrm>
          <a:prstGeom prst="rect">
            <a:avLst/>
          </a:prstGeom>
          <a:noFill/>
        </p:spPr>
        <p:txBody>
          <a:bodyPr wrap="square" rtlCol="0">
            <a:spAutoFit/>
          </a:bodyPr>
          <a:lstStyle/>
          <a:p>
            <a:pPr>
              <a:lnSpc>
                <a:spcPct val="150000"/>
              </a:lnSpc>
            </a:pPr>
            <a:r>
              <a:rPr lang="en-US" sz="1600" b="1" dirty="0">
                <a:solidFill>
                  <a:srgbClr val="CACACA"/>
                </a:solidFill>
                <a:latin typeface="Lato" panose="020F0502020204030203" pitchFamily="34" charset="0"/>
              </a:rPr>
              <a:t>You can find me at:</a:t>
            </a:r>
          </a:p>
          <a:p>
            <a:pPr>
              <a:lnSpc>
                <a:spcPct val="150000"/>
              </a:lnSpc>
            </a:pPr>
            <a:r>
              <a:rPr lang="en-US" sz="1400" dirty="0">
                <a:solidFill>
                  <a:srgbClr val="a9a42c"/>
                </a:solidFill>
                <a:latin typeface="Lato" panose="020F0502020204030203" pitchFamily="34" charset="0"/>
              </a:rPr>
              <a:t>@username</a:t>
            </a:r>
          </a:p>
          <a:p>
            <a:pPr>
              <a:lnSpc>
                <a:spcPct val="150000"/>
              </a:lnSpc>
            </a:pPr>
            <a:r>
              <a:rPr lang="en-US" sz="14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user@mail.me</a:t>
            </a:r>
            <a:endParaRPr lang="en-US" sz="1400" dirty="0">
              <a:solidFill>
                <a:schemeClr val="bg1"/>
              </a:solidFill>
              <a:latin typeface="Lato" panose="020F0502020204030203" pitchFamily="34" charset="0"/>
            </a:endParaRPr>
          </a:p>
          <a:p>
            <a:pPr>
              <a:lnSpc>
                <a:spcPct val="150000"/>
              </a:lnSpc>
            </a:pPr>
            <a:r>
              <a:rPr lang="en-US" sz="1400" dirty="0">
                <a:solidFill>
                  <a:srgbClr val="a9a42c"/>
                </a:solidFill>
                <a:latin typeface="Lato" panose="020F0502020204030203" pitchFamily="34" charset="0"/>
              </a:rPr>
              <a:t>+1 555 1829</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pic>
        <p:nvPicPr>
          <p:cNvPr id="15" name="Drawing 14" descr="Picture looks like as Man, man, wears, glasses&#10;&#10;">
            <a:extLst>
              <a:ext uri="{FF2B5EF4-FFF2-40B4-BE49-F238E27FC236}">
                <a16:creationId xmlns:a16="http://schemas.microsoft.com/office/drawing/2014/main" id="{F5764B38-F7FF-48CF-906A-FCDE7D9F8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654" y="-522515"/>
            <a:ext cx="6103345" cy="8316803"/>
          </a:xfrm>
          <a:prstGeom prst="rect">
            <a:avLst/>
          </a:prstGeom>
        </p:spPr>
      </p:pic>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1641136" y="2698161"/>
            <a:ext cx="3590132" cy="85730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Clr>
                <a:schemeClr val="dk1"/>
              </a:buClr>
              <a:buSzPts val="1100"/>
              <a:buFont typeface="Arial"/>
              <a:buNone/>
            </a:pPr>
            <a:r>
              <a:rPr lang="en-US" sz="2000" dirty="0">
                <a:solidFill>
                  <a:srgbClr val="040404"/>
                </a:solidFill>
                <a:latin typeface="Lato" panose="020F0502020204030203" pitchFamily="34" charset="0"/>
                <a:cs typeface="Poppins" panose="00000500000000000000" pitchFamily="2" charset="0"/>
              </a:rPr>
              <a:t>I am here because </a:t>
            </a:r>
            <a:r>
              <a:rPr lang="en-US" sz="2000" b="1" dirty="0">
                <a:solidFill>
                  <a:srgbClr val="040404"/>
                </a:solidFill>
                <a:latin typeface="Lato" panose="020F0502020204030203" pitchFamily="34" charset="0"/>
                <a:cs typeface="Poppins" panose="00000500000000000000" pitchFamily="2" charset="0"/>
              </a:rPr>
              <a:t>I love</a:t>
            </a:r>
            <a:br>
              <a:rPr lang="en-US" sz="2000" b="1" dirty="0">
                <a:solidFill>
                  <a:srgbClr val="040404"/>
                </a:solidFill>
                <a:latin typeface="Lato" panose="020F0502020204030203" pitchFamily="34" charset="0"/>
                <a:cs typeface="Poppins" panose="00000500000000000000" pitchFamily="2" charset="0"/>
              </a:rPr>
            </a:br>
            <a:r>
              <a:rPr lang="en-US" sz="2000" b="1" dirty="0">
                <a:solidFill>
                  <a:srgbClr val="040404"/>
                </a:solidFill>
                <a:latin typeface="Lato" panose="020F0502020204030203" pitchFamily="34" charset="0"/>
                <a:cs typeface="Poppins" panose="00000500000000000000" pitchFamily="2" charset="0"/>
              </a:rPr>
              <a:t>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1629496" y="4328896"/>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2000" dirty="0">
                <a:solidFill>
                  <a:srgbClr val="040404"/>
                </a:solidFill>
                <a:latin typeface="Lato" panose="020F0502020204030203" pitchFamily="34" charset="0"/>
                <a:cs typeface="Poppins" panose="00000500000000000000" pitchFamily="2" charset="0"/>
              </a:rPr>
              <a:t>You can find me at </a:t>
            </a:r>
            <a:r>
              <a:rPr lang="en-US" sz="2000" b="1" dirty="0">
                <a:solidFill>
                  <a:srgbClr val="040404"/>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2000" dirty="0">
                <a:solidFill>
                  <a:srgbClr val="040404"/>
                </a:solidFill>
                <a:latin typeface="Lato" panose="020F0502020204030203" pitchFamily="34" charset="0"/>
                <a:cs typeface="Poppins" panose="00000500000000000000" pitchFamily="2" charset="0"/>
              </a:rPr>
              <a:t>C</a:t>
            </a:r>
            <a:r>
              <a:rPr lang="en-US" sz="2000" dirty="0">
                <a:solidFill>
                  <a:srgbClr val="040404"/>
                </a:solidFill>
                <a:latin typeface="Lato" panose="020F0502020204030203" pitchFamily="34" charset="0"/>
                <a:cs typeface="Poppins" panose="00000500000000000000" pitchFamily="2" charset="0"/>
              </a:rPr>
              <a:t>all me at</a:t>
            </a:r>
            <a:r>
              <a:rPr lang="en-US" sz="2000" dirty="0">
                <a:solidFill>
                  <a:srgbClr val="040404"/>
                </a:solidFill>
                <a:latin typeface="Lato" panose="020F0502020204030203" pitchFamily="34" charset="0"/>
                <a:cs typeface="Poppins" panose="00000500000000000000" pitchFamily="2" charset="0"/>
              </a:rPr>
              <a:t> </a:t>
            </a:r>
            <a:r>
              <a:rPr lang="en-US" sz="2000" b="1" dirty="0">
                <a:solidFill>
                  <a:srgbClr val="040404"/>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1512336" y="715385"/>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1541365" y="1886862"/>
            <a:ext cx="3886978"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3400" b="1" dirty="0">
                <a:solidFill>
                  <a:srgbClr val="8C8787"/>
                </a:solidFill>
                <a:latin typeface="Poppins" panose="00000500000000000000" pitchFamily="2" charset="0"/>
                <a:cs typeface="Poppins" panose="00000500000000000000" pitchFamily="2" charset="0"/>
              </a:rPr>
              <a:t>I am John Smith </a:t>
            </a:r>
          </a:p>
        </p:txBody>
      </p:sp>
      <p:cxnSp>
        <p:nvCxnSpPr>
          <p:cNvPr id="12" name="Straight Connector 4">
            <a:extLst>
              <a:ext uri="{FF2B5EF4-FFF2-40B4-BE49-F238E27FC236}">
                <a16:creationId xmlns:a16="http://schemas.microsoft.com/office/drawing/2014/main" id="{9B8A2D81-623C-4FFA-AEFA-648F5F1445C8}"/>
              </a:ext>
            </a:extLst>
          </p:cNvPr>
          <p:cNvCxnSpPr/>
          <p:nvPr/>
        </p:nvCxnSpPr>
        <p:spPr>
          <a:xfrm>
            <a:off x="1629496" y="1595716"/>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
        <p:nvSpPr>
          <p:cNvPr id="13" name="Rectangle 13">
            <a:extLst>
              <a:ext uri="{FF2B5EF4-FFF2-40B4-BE49-F238E27FC236}">
                <a16:creationId xmlns:a16="http://schemas.microsoft.com/office/drawing/2014/main" id="{4D22ABEC-37F9-4C56-9D30-05EED4C6DE53}"/>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040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5D5FED-FF6E-49A8-BD10-9A42576B57C9}"/>
              </a:ext>
            </a:extLst>
          </p:cNvPr>
          <p:cNvSpPr/>
          <p:nvPr/>
        </p:nvSpPr>
        <p:spPr>
          <a:xfrm>
            <a:off x="990220" y="814706"/>
            <a:ext cx="10224000" cy="5242177"/>
          </a:xfrm>
          <a:prstGeom prst="rect">
            <a:avLst/>
          </a:prstGeom>
          <a:solidFill>
            <a:srgbClr val="8C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442561A-9947-4193-AC80-B10C45CA030C}"/>
              </a:ext>
            </a:extLst>
          </p:cNvPr>
          <p:cNvSpPr txBox="1">
            <a:spLocks noChangeAspect="1"/>
          </p:cNvSpPr>
          <p:nvPr/>
        </p:nvSpPr>
        <p:spPr>
          <a:xfrm>
            <a:off x="990787" y="814706"/>
            <a:ext cx="10224000" cy="5241600"/>
          </a:xfrm>
          <a:prstGeom prst="rect">
            <a:avLst/>
          </a:prstGeom>
          <a:blipFill dpi="0" rotWithShape="1">
            <a:blip r:embed="rId2">
              <a:alphaModFix amt="50000"/>
            </a:blip>
            <a:srcRect/>
            <a:tile tx="0" ty="0" sx="20000" sy="20000" flip="none" algn="tl"/>
          </a:blipFill>
        </p:spPr>
        <p:txBody>
          <a:bodyPr wrap="square" rtlCol="0">
            <a:spAutoFit/>
          </a:bodyPr>
          <a:lstStyle/>
          <a:p>
            <a:endParaRPr lang="en-US" dirty="0"/>
          </a:p>
        </p:txBody>
      </p:sp>
      <p:grpSp>
        <p:nvGrpSpPr>
          <p:cNvPr id="11" name="Group 10">
            <a:extLst>
              <a:ext uri="{FF2B5EF4-FFF2-40B4-BE49-F238E27FC236}">
                <a16:creationId xmlns:a16="http://schemas.microsoft.com/office/drawing/2014/main" id="{3F752F51-767E-445B-9005-D12C1519474D}"/>
              </a:ext>
            </a:extLst>
          </p:cNvPr>
          <p:cNvGrpSpPr/>
          <p:nvPr/>
        </p:nvGrpSpPr>
        <p:grpSpPr>
          <a:xfrm>
            <a:off x="1512336" y="1583941"/>
            <a:ext cx="5048121" cy="3703706"/>
            <a:chOff x="1512336" y="1359473"/>
            <a:chExt cx="5048121" cy="3703706"/>
          </a:xfrm>
        </p:grpSpPr>
        <p:sp>
          <p:nvSpPr>
            <p:cNvPr id="7" name="TextBox 12">
              <a:extLst>
                <a:ext uri="{FF2B5EF4-FFF2-40B4-BE49-F238E27FC236}">
                  <a16:creationId xmlns:a16="http://schemas.microsoft.com/office/drawing/2014/main" id="{8BAB329F-7D8B-4152-AF19-4349E9C62907}"/>
                </a:ext>
              </a:extLst>
            </p:cNvPr>
            <p:cNvSpPr txBox="1"/>
            <p:nvPr/>
          </p:nvSpPr>
          <p:spPr>
            <a:xfrm>
              <a:off x="1512336" y="135947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sp>
          <p:nvSpPr>
            <p:cNvPr id="8" name="TextBox 11">
              <a:extLst>
                <a:ext uri="{FF2B5EF4-FFF2-40B4-BE49-F238E27FC236}">
                  <a16:creationId xmlns:a16="http://schemas.microsoft.com/office/drawing/2014/main" id="{27986563-345D-49C4-8D67-1DB7D05FDFDF}"/>
                </a:ext>
              </a:extLst>
            </p:cNvPr>
            <p:cNvSpPr txBox="1"/>
            <p:nvPr/>
          </p:nvSpPr>
          <p:spPr>
            <a:xfrm>
              <a:off x="1541365" y="38993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cxnSp>
          <p:nvCxnSpPr>
            <p:cNvPr id="9" name="Straight Connector 4">
              <a:extLst>
                <a:ext uri="{FF2B5EF4-FFF2-40B4-BE49-F238E27FC236}">
                  <a16:creationId xmlns:a16="http://schemas.microsoft.com/office/drawing/2014/main" id="{A530013A-7950-444B-A9CD-CE94304C0368}"/>
                </a:ext>
              </a:extLst>
            </p:cNvPr>
            <p:cNvCxnSpPr/>
            <p:nvPr/>
          </p:nvCxnSpPr>
          <p:spPr>
            <a:xfrm>
              <a:off x="1629496" y="369123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rawing 22" descr="Picture looks like as plant, wood, palm, sheet&#10;&#10;">
            <a:extLst>
              <a:ext uri="{FF2B5EF4-FFF2-40B4-BE49-F238E27FC236}">
                <a16:creationId xmlns:a16="http://schemas.microsoft.com/office/drawing/2014/main" id="{97A7D80D-8FBB-4863-A077-8FAED5FD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100" y="-1245254"/>
            <a:ext cx="5995300" cy="9011304"/>
          </a:xfrm>
          <a:prstGeom prst="rect">
            <a:avLst/>
          </a:prstGeom>
        </p:spPr>
      </p:pic>
      <p:sp>
        <p:nvSpPr>
          <p:cNvPr id="20" name="Rectangle 19">
            <a:extLst>
              <a:ext uri="{FF2B5EF4-FFF2-40B4-BE49-F238E27FC236}">
                <a16:creationId xmlns:a16="http://schemas.microsoft.com/office/drawing/2014/main" id="{C789C353-37F5-463B-A2CF-5D0D5BD7A75F}"/>
              </a:ext>
            </a:extLst>
          </p:cNvPr>
          <p:cNvSpPr/>
          <p:nvPr/>
        </p:nvSpPr>
        <p:spPr>
          <a:xfrm>
            <a:off x="6096000" y="-1"/>
            <a:ext cx="6096000" cy="6858001"/>
          </a:xfrm>
          <a:prstGeom prst="rect">
            <a:avLst/>
          </a:prstGeom>
          <a:solidFill>
            <a:srgbClr val="8C87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3">
            <a:extLst>
              <a:ext uri="{FF2B5EF4-FFF2-40B4-BE49-F238E27FC236}">
                <a16:creationId xmlns:a16="http://schemas.microsoft.com/office/drawing/2014/main" id="{065A5A8C-7195-4F3A-8FE8-DEF0C5FE73B3}"/>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E3DCA8-810E-49AB-A12B-E58ADF78BB12}"/>
              </a:ext>
            </a:extLst>
          </p:cNvPr>
          <p:cNvSpPr txBox="1"/>
          <p:nvPr/>
        </p:nvSpPr>
        <p:spPr>
          <a:xfrm>
            <a:off x="6540500" y="1549973"/>
            <a:ext cx="3671888" cy="1902509"/>
          </a:xfrm>
          <a:prstGeom prst="rect">
            <a:avLst/>
          </a:prstGeom>
          <a:noFill/>
        </p:spPr>
        <p:txBody>
          <a:bodyPr wrap="square" lIns="0" tIns="0" rIns="0" bIns="0" rtlCol="0">
            <a:spAutoFit/>
          </a:bodyPr>
          <a:lstStyle/>
          <a:p>
            <a:pPr>
              <a:lnSpc>
                <a:spcPct val="150000"/>
              </a:lnSpc>
            </a:pPr>
            <a:r>
              <a:rPr lang="en-US" sz="1200" dirty="0">
                <a:solidFill>
                  <a:srgbClr val="a9a42c"/>
                </a:solidFill>
                <a:latin typeface="Lato" panose="020F0502020204030203" pitchFamily="34" charset="0"/>
              </a:rPr>
              <a:t>Lorem ipsum dolor sit </a:t>
            </a:r>
            <a:r>
              <a:rPr lang="en-US" sz="1200" dirty="0" err="1">
                <a:solidFill>
                  <a:srgbClr val="a9a42c"/>
                </a:solidFill>
                <a:latin typeface="Lato" panose="020F0502020204030203" pitchFamily="34" charset="0"/>
              </a:rPr>
              <a:t>amet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consectetur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adipiscing</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elit</a:t>
            </a:r>
            <a:r>
              <a:rPr lang="en-US" sz="1200" dirty="0">
                <a:solidFill>
                  <a:srgbClr val="a9a42c"/>
                </a:solidFill>
                <a:latin typeface="Lato" panose="020F0502020204030203" pitchFamily="34" charset="0"/>
              </a:rPr>
              <a:t>, sed do </a:t>
            </a:r>
            <a:r>
              <a:rPr lang="en-US" sz="1200" dirty="0" err="1">
                <a:solidFill>
                  <a:srgbClr val="a9a42c"/>
                </a:solidFill>
                <a:latin typeface="Lato" panose="020F0502020204030203" pitchFamily="34" charset="0"/>
              </a:rPr>
              <a:t>eiusmod</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tempor</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incididunt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ut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labore</a:t>
            </a:r>
            <a:r>
              <a:rPr lang="en-US" sz="1200" dirty="0">
                <a:solidFill>
                  <a:srgbClr val="a9a42c"/>
                </a:solidFill>
                <a:latin typeface="Lato" panose="020F0502020204030203" pitchFamily="34" charset="0"/>
              </a:rPr>
              <a:t> et dolore magna </a:t>
            </a:r>
            <a:r>
              <a:rPr lang="en-US" sz="1200" dirty="0" err="1">
                <a:solidFill>
                  <a:srgbClr val="a9a42c"/>
                </a:solidFill>
                <a:latin typeface="Lato" panose="020F0502020204030203" pitchFamily="34" charset="0"/>
              </a:rPr>
              <a:t>aliqua</a:t>
            </a:r>
            <a:r>
              <a:rPr lang="en-US" sz="1200" dirty="0">
                <a:solidFill>
                  <a:srgbClr val="a9a42c"/>
                </a:solidFill>
                <a:latin typeface="Lato" panose="020F0502020204030203" pitchFamily="34" charset="0"/>
              </a:rPr>
              <a:t>. </a:t>
            </a:r>
            <a:endParaRPr lang="en-US" sz="1200" dirty="0">
              <a:solidFill>
                <a:srgbClr val="a9a42c"/>
              </a:solidFill>
              <a:latin typeface="Lato" panose="020F0502020204030203" pitchFamily="34" charset="0"/>
            </a:endParaRPr>
          </a:p>
          <a:p>
            <a:pPr>
              <a:lnSpc>
                <a:spcPct val="150000"/>
              </a:lnSpc>
            </a:pPr>
            <a:endParaRPr lang="en-US" sz="1200" dirty="0">
              <a:solidFill>
                <a:srgbClr val="a9a42c"/>
              </a:solidFill>
              <a:latin typeface="Lato" panose="020F0502020204030203" pitchFamily="34" charset="0"/>
            </a:endParaRPr>
          </a:p>
          <a:p>
            <a:pPr>
              <a:lnSpc>
                <a:spcPct val="150000"/>
              </a:lnSpc>
            </a:pPr>
            <a:r>
              <a:rPr lang="en-US" sz="1200" dirty="0">
                <a:solidFill>
                  <a:srgbClr val="a9a42c"/>
                </a:solidFill>
                <a:latin typeface="Lato" panose="020F0502020204030203" pitchFamily="34" charset="0"/>
              </a:rPr>
              <a:t>A </a:t>
            </a:r>
            <a:r>
              <a:rPr lang="en-US" sz="1200" dirty="0" err="1">
                <a:solidFill>
                  <a:srgbClr val="a9a42c"/>
                </a:solidFill>
                <a:latin typeface="Lato" panose="020F0502020204030203" pitchFamily="34" charset="0"/>
              </a:rPr>
              <a:t>condimentum</a:t>
            </a:r>
            <a:r>
              <a:rPr lang="en-US" sz="1200" dirty="0">
                <a:solidFill>
                  <a:srgbClr val="a9a42c"/>
                </a:solidFill>
                <a:latin typeface="Lato" panose="020F0502020204030203" pitchFamily="34" charset="0"/>
              </a:rPr>
              <a:t> vitae </a:t>
            </a:r>
            <a:r>
              <a:rPr lang="en-US" sz="1200" dirty="0" err="1">
                <a:solidFill>
                  <a:srgbClr val="a9a42c"/>
                </a:solidFill>
                <a:latin typeface="Lato" panose="020F0502020204030203" pitchFamily="34" charset="0"/>
              </a:rPr>
              <a:t>sapien</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pellentesque</a:t>
            </a:r>
            <a:r>
              <a:rPr lang="en-US" sz="1200" dirty="0">
                <a:solidFill>
                  <a:srgbClr val="a9a42c"/>
                </a:solidFill>
                <a:latin typeface="Lato" panose="020F0502020204030203" pitchFamily="34" charset="0"/>
              </a:rPr>
              <a:t> habitant </a:t>
            </a:r>
            <a:r>
              <a:rPr lang="en-US" sz="1200" dirty="0" err="1">
                <a:solidFill>
                  <a:srgbClr val="a9a42c"/>
                </a:solidFill>
                <a:latin typeface="Lato" panose="020F0502020204030203" pitchFamily="34" charset="0"/>
              </a:rPr>
              <a:t>morbi</a:t>
            </a:r>
            <a:r>
              <a:rPr lang="en-US" sz="1200" dirty="0">
                <a:solidFill>
                  <a:srgbClr val="a9a42c"/>
                </a:solidFill>
                <a:latin typeface="Lato" panose="020F0502020204030203" pitchFamily="34" charset="0"/>
              </a:rPr>
              <a:t>. </a:t>
            </a:r>
            <a:r>
              <a:rPr lang="en-US" sz="1200" b="1" dirty="0">
                <a:solidFill>
                  <a:srgbClr val="a9a42c"/>
                </a:solidFill>
                <a:latin typeface="Lato" panose="020F0502020204030203" pitchFamily="34" charset="0"/>
              </a:rPr>
              <a:t>Convallis </a:t>
            </a:r>
            <a:r>
              <a:rPr lang="en-US" sz="1200" b="1" dirty="0" err="1">
                <a:solidFill>
                  <a:srgbClr val="a9a42c"/>
                </a:solidFill>
                <a:latin typeface="Lato" panose="020F0502020204030203" pitchFamily="34" charset="0"/>
              </a:rPr>
              <a:t>tellus</a:t>
            </a:r>
            <a:r>
              <a:rPr lang="en-US" sz="1200" b="1" dirty="0">
                <a:solidFill>
                  <a:srgbClr val="a9a42c"/>
                </a:solidFill>
                <a:latin typeface="Lato" panose="020F0502020204030203" pitchFamily="34" charset="0"/>
              </a:rPr>
              <a:t> id </a:t>
            </a:r>
            <a:r>
              <a:rPr lang="en-US" sz="1200" b="1" dirty="0" err="1">
                <a:solidFill>
                  <a:srgbClr val="a9a42c"/>
                </a:solidFill>
                <a:latin typeface="Lato" panose="020F0502020204030203" pitchFamily="34" charset="0"/>
              </a:rPr>
              <a:t>interdum</a:t>
            </a:r>
            <a:r>
              <a:rPr lang="en-US" sz="1200" b="1" dirty="0">
                <a:solidFill>
                  <a:srgbClr val="a9a42c"/>
                </a:solidFill>
                <a:latin typeface="Lato" panose="020F0502020204030203" pitchFamily="34" charset="0"/>
              </a:rPr>
              <a:t> </a:t>
            </a:r>
            <a:r>
              <a:rPr lang="en-US" sz="1200" b="1" dirty="0" err="1">
                <a:solidFill>
                  <a:srgbClr val="a9a42c"/>
                </a:solidFill>
                <a:latin typeface="Lato" panose="020F0502020204030203" pitchFamily="34" charset="0"/>
              </a:rPr>
              <a:t>velit</a:t>
            </a:r>
            <a:r>
              <a:rPr lang="en-US" sz="1200" b="1" dirty="0">
                <a:solidFill>
                  <a:srgbClr val="a9a42c"/>
                </a:solidFill>
                <a:latin typeface="Lato" panose="020F0502020204030203" pitchFamily="34" charset="0"/>
              </a:rPr>
              <a:t> </a:t>
            </a:r>
            <a:r>
              <a:rPr lang="en-US" sz="1200" b="1" dirty="0" err="1">
                <a:solidFill>
                  <a:srgbClr val="a9a42c"/>
                </a:solidFill>
                <a:latin typeface="Lato" panose="020F0502020204030203" pitchFamily="34" charset="0"/>
              </a:rPr>
              <a:t>laoreet</a:t>
            </a:r>
            <a:r>
              <a:rPr lang="en-US" sz="1200" b="1" dirty="0">
                <a:solidFill>
                  <a:srgbClr val="a9a42c"/>
                </a:solidFill>
                <a:latin typeface="Lato" panose="020F0502020204030203" pitchFamily="34" charset="0"/>
              </a:rPr>
              <a:t> id </a:t>
            </a:r>
            <a:r>
              <a:rPr lang="en-US" sz="1200" b="1" dirty="0" err="1">
                <a:solidFill>
                  <a:srgbClr val="a9a42c"/>
                </a:solidFill>
                <a:latin typeface="Lato" panose="020F0502020204030203" pitchFamily="34" charset="0"/>
              </a:rPr>
              <a:t>donec</a:t>
            </a:r>
            <a:r>
              <a:rPr lang="en-US" sz="1200" b="1" dirty="0">
                <a:solidFill>
                  <a:srgbClr val="a9a42c"/>
                </a:solidFill>
                <a:latin typeface="Lato" panose="020F0502020204030203" pitchFamily="34" charset="0"/>
              </a:rPr>
              <a:t>.</a:t>
            </a:r>
            <a:endParaRPr lang="en-US" sz="1200" b="1" dirty="0">
              <a:solidFill>
                <a:srgbClr val="a9a42c"/>
              </a:solidFill>
              <a:latin typeface="Lato" panose="020F0502020204030203" pitchFamily="34" charset="0"/>
            </a:endParaRPr>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1631950" y="873126"/>
            <a:ext cx="2431346" cy="1617736"/>
            <a:chOff x="5457825" y="1197378"/>
            <a:chExt cx="879538" cy="585215"/>
          </a:xfrm>
          <a:solidFill>
            <a:srgbClr val="CACACA"/>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12" name="TextBox 12">
            <a:extLst>
              <a:ext uri="{FF2B5EF4-FFF2-40B4-BE49-F238E27FC236}">
                <a16:creationId xmlns:a16="http://schemas.microsoft.com/office/drawing/2014/main" id="{DC53DC17-EB96-43B3-9561-A2955027DF4F}"/>
              </a:ext>
            </a:extLst>
          </p:cNvPr>
          <p:cNvSpPr txBox="1"/>
          <p:nvPr/>
        </p:nvSpPr>
        <p:spPr>
          <a:xfrm>
            <a:off x="1646503" y="2798393"/>
            <a:ext cx="5048121"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a:t>
            </a:r>
            <a:endParaRPr lang="en-US" sz="4400" b="1" dirty="0">
              <a:solidFill>
                <a:srgbClr val="8C8787"/>
              </a:solidFill>
              <a:latin typeface="Poppins" panose="00000500000000000000" pitchFamily="2" charset="0"/>
              <a:cs typeface="Poppins" panose="00000500000000000000" pitchFamily="2" charset="0"/>
            </a:endParaRPr>
          </a:p>
          <a:p>
            <a:r>
              <a:rPr lang="en-US" sz="4400" b="1" dirty="0">
                <a:solidFill>
                  <a:srgbClr val="8C8787"/>
                </a:solidFill>
                <a:latin typeface="Poppins" panose="00000500000000000000" pitchFamily="2" charset="0"/>
                <a:cs typeface="Poppins" panose="00000500000000000000" pitchFamily="2" charset="0"/>
              </a:rPr>
              <a:t>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cxnSp>
        <p:nvCxnSpPr>
          <p:cNvPr id="13" name="Straight Connector 4">
            <a:extLst>
              <a:ext uri="{FF2B5EF4-FFF2-40B4-BE49-F238E27FC236}">
                <a16:creationId xmlns:a16="http://schemas.microsoft.com/office/drawing/2014/main" id="{E05B19BB-AE36-4D1F-9CA0-49FECB11790E}"/>
              </a:ext>
            </a:extLst>
          </p:cNvPr>
          <p:cNvCxnSpPr/>
          <p:nvPr/>
        </p:nvCxnSpPr>
        <p:spPr>
          <a:xfrm>
            <a:off x="1629496" y="495235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1A09AB-1958-4791-BB6E-5ECCE1547AE5}"/>
              </a:ext>
            </a:extLst>
          </p:cNvPr>
          <p:cNvSpPr txBox="1"/>
          <p:nvPr/>
        </p:nvSpPr>
        <p:spPr>
          <a:xfrm>
            <a:off x="6540500" y="4318221"/>
            <a:ext cx="4019550" cy="1631729"/>
          </a:xfrm>
          <a:prstGeom prst="rect">
            <a:avLst/>
          </a:prstGeom>
          <a:noFill/>
        </p:spPr>
        <p:txBody>
          <a:bodyPr wrap="square" lIns="0" tIns="0" rIns="0" bIns="0" rtlCol="0">
            <a:spAutoFit/>
          </a:bodyPr>
          <a:lstStyle/>
          <a:p>
            <a:pPr marL="171450" indent="-171450">
              <a:lnSpc>
                <a:spcPct val="150000"/>
              </a:lnSpc>
              <a:buClr>
                <a:srgbClr val="CACACA"/>
              </a:buClr>
              <a:buFont typeface="Wingdings" panose="05000000000000000000" pitchFamily="2" charset="2"/>
              <a:buChar char="§"/>
            </a:pPr>
            <a:r>
              <a:rPr lang="en-US" sz="1200" dirty="0" err="1">
                <a:solidFill>
                  <a:srgbClr val="a9a42c"/>
                </a:solidFill>
                <a:latin typeface="Lato" panose="020F0502020204030203" pitchFamily="34" charset="0"/>
              </a:rPr>
              <a:t>Arcu</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bibendum</a:t>
            </a:r>
            <a:r>
              <a:rPr lang="en-US" sz="1200" dirty="0">
                <a:solidFill>
                  <a:srgbClr val="a9a42c"/>
                </a:solidFill>
                <a:latin typeface="Lato" panose="020F0502020204030203" pitchFamily="34" charset="0"/>
              </a:rPr>
              <a:t> at </a:t>
            </a:r>
            <a:r>
              <a:rPr lang="en-US" sz="1200" dirty="0" err="1">
                <a:solidFill>
                  <a:srgbClr val="a9a42c"/>
                </a:solidFill>
                <a:latin typeface="Lato" panose="020F0502020204030203" pitchFamily="34" charset="0"/>
              </a:rPr>
              <a:t>varius</a:t>
            </a:r>
            <a:r>
              <a:rPr lang="en-US" sz="1200" dirty="0">
                <a:solidFill>
                  <a:srgbClr val="a9a42c"/>
                </a:solidFill>
                <a:latin typeface="Lato" panose="020F0502020204030203" pitchFamily="34" charset="0"/>
              </a:rPr>
              <a:t> vel pharetra vel</a:t>
            </a:r>
            <a:endParaRPr lang="en-US" sz="1200" dirty="0">
              <a:solidFill>
                <a:srgbClr val="a9a42c"/>
              </a:solidFill>
              <a:latin typeface="Lato" panose="020F0502020204030203" pitchFamily="34" charset="0"/>
            </a:endParaRPr>
          </a:p>
          <a:p>
            <a:pPr marL="171450" indent="-171450">
              <a:lnSpc>
                <a:spcPct val="150000"/>
              </a:lnSpc>
              <a:buClr>
                <a:srgbClr val="CACACA"/>
              </a:buClr>
              <a:buFont typeface="Wingdings" panose="05000000000000000000" pitchFamily="2" charset="2"/>
              <a:buChar char="§"/>
            </a:pPr>
            <a:r>
              <a:rPr lang="en-US" sz="1200" dirty="0" err="1">
                <a:solidFill>
                  <a:srgbClr val="a9a42c"/>
                </a:solidFill>
                <a:latin typeface="Lato" panose="020F0502020204030203" pitchFamily="34" charset="0"/>
              </a:rPr>
              <a:t>Imperdiet</a:t>
            </a:r>
            <a:r>
              <a:rPr lang="en-US" sz="1200" dirty="0">
                <a:solidFill>
                  <a:srgbClr val="a9a42c"/>
                </a:solidFill>
                <a:latin typeface="Lato" panose="020F0502020204030203" pitchFamily="34" charset="0"/>
              </a:rPr>
              <a:t> dui </a:t>
            </a:r>
            <a:r>
              <a:rPr lang="en-US" sz="1200" dirty="0" err="1">
                <a:solidFill>
                  <a:srgbClr val="a9a42c"/>
                </a:solidFill>
                <a:latin typeface="Lato" panose="020F0502020204030203" pitchFamily="34" charset="0"/>
              </a:rPr>
              <a:t>accumsan</a:t>
            </a:r>
            <a:r>
              <a:rPr lang="en-US" sz="1200" dirty="0">
                <a:solidFill>
                  <a:srgbClr val="a9a42c"/>
                </a:solidFill>
                <a:latin typeface="Lato" panose="020F0502020204030203" pitchFamily="34" charset="0"/>
              </a:rPr>
              <a:t> sit </a:t>
            </a:r>
            <a:r>
              <a:rPr lang="en-US" sz="1200" dirty="0" err="1">
                <a:solidFill>
                  <a:srgbClr val="a9a42c"/>
                </a:solidFill>
                <a:latin typeface="Lato" panose="020F0502020204030203" pitchFamily="34" charset="0"/>
              </a:rPr>
              <a:t>amet</a:t>
            </a:r>
            <a:endParaRPr lang="en-US" sz="1200" dirty="0">
              <a:solidFill>
                <a:srgbClr val="a9a42c"/>
              </a:solidFill>
              <a:latin typeface="Lato" panose="020F0502020204030203" pitchFamily="34" charset="0"/>
            </a:endParaRPr>
          </a:p>
          <a:p>
            <a:pPr marL="171450" indent="-171450">
              <a:lnSpc>
                <a:spcPct val="150000"/>
              </a:lnSpc>
              <a:buClr>
                <a:srgbClr val="CACACA"/>
              </a:buClr>
              <a:buFont typeface="Wingdings" panose="05000000000000000000" pitchFamily="2" charset="2"/>
              <a:buChar char="§"/>
            </a:pPr>
            <a:r>
              <a:rPr lang="en-US" sz="1200" dirty="0" err="1">
                <a:solidFill>
                  <a:srgbClr val="a9a42c"/>
                </a:solidFill>
                <a:latin typeface="Lato" panose="020F0502020204030203" pitchFamily="34" charset="0"/>
              </a:rPr>
              <a:t>Erat</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pellentesque</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adipiscing</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commodo</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elit</a:t>
            </a:r>
            <a:r>
              <a:rPr lang="en-US" sz="1200" dirty="0">
                <a:solidFill>
                  <a:srgbClr val="a9a42c"/>
                </a:solidFill>
                <a:latin typeface="Lato" panose="020F0502020204030203" pitchFamily="34" charset="0"/>
              </a:rPr>
              <a:t> at.</a:t>
            </a:r>
            <a:endParaRPr lang="en-US" sz="1200" dirty="0">
              <a:solidFill>
                <a:srgbClr val="a9a42c"/>
              </a:solidFill>
              <a:latin typeface="Lato" panose="020F0502020204030203" pitchFamily="34" charset="0"/>
            </a:endParaRPr>
          </a:p>
          <a:p>
            <a:pPr>
              <a:lnSpc>
                <a:spcPct val="150000"/>
              </a:lnSpc>
            </a:pPr>
            <a:endParaRPr lang="en-US" sz="1200" dirty="0">
              <a:solidFill>
                <a:srgbClr val="a9a42c"/>
              </a:solidFill>
              <a:latin typeface="Lato" panose="020F0502020204030203" pitchFamily="34" charset="0"/>
            </a:endParaRPr>
          </a:p>
          <a:p>
            <a:pPr>
              <a:lnSpc>
                <a:spcPct val="150000"/>
              </a:lnSpc>
            </a:pPr>
            <a:r>
              <a:rPr lang="en-US" sz="1200" dirty="0" err="1">
                <a:solidFill>
                  <a:srgbClr val="a9a42c"/>
                </a:solidFill>
                <a:latin typeface="Lato" panose="020F0502020204030203" pitchFamily="34" charset="0"/>
              </a:rPr>
              <a:t>Condimentum</a:t>
            </a:r>
            <a:r>
              <a:rPr lang="en-US" sz="1200" dirty="0">
                <a:solidFill>
                  <a:srgbClr val="a9a42c"/>
                </a:solidFill>
                <a:latin typeface="Lato" panose="020F0502020204030203" pitchFamily="34" charset="0"/>
              </a:rPr>
              <a:t> vitae </a:t>
            </a:r>
            <a:r>
              <a:rPr lang="en-US" sz="1200" dirty="0" err="1">
                <a:solidFill>
                  <a:srgbClr val="a9a42c"/>
                </a:solidFill>
                <a:latin typeface="Lato" panose="020F0502020204030203" pitchFamily="34" charset="0"/>
              </a:rPr>
              <a:t>sapien</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pellentesque</a:t>
            </a:r>
            <a:r>
              <a:rPr lang="en-US" sz="1200" dirty="0">
                <a:solidFill>
                  <a:srgbClr val="a9a42c"/>
                </a:solidFill>
                <a:latin typeface="Lato" panose="020F0502020204030203" pitchFamily="34" charset="0"/>
              </a:rPr>
              <a:t> habitant </a:t>
            </a:r>
            <a:r>
              <a:rPr lang="en-US" sz="1200" dirty="0" err="1">
                <a:solidFill>
                  <a:srgbClr val="a9a42c"/>
                </a:solidFill>
                <a:latin typeface="Lato" panose="020F0502020204030203" pitchFamily="34" charset="0"/>
              </a:rPr>
              <a:t>morbi</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tristique</a:t>
            </a:r>
            <a:r>
              <a:rPr lang="en-US" sz="1200" dirty="0">
                <a:solidFill>
                  <a:srgbClr val="a9a42c"/>
                </a:solidFill>
                <a:latin typeface="Lato" panose="020F0502020204030203" pitchFamily="34" charset="0"/>
              </a:rPr>
              <a:t> </a:t>
            </a:r>
            <a:r>
              <a:rPr lang="en-US" sz="1200" dirty="0" err="1">
                <a:solidFill>
                  <a:srgbClr val="a9a42c"/>
                </a:solidFill>
                <a:latin typeface="Lato" panose="020F0502020204030203" pitchFamily="34" charset="0"/>
              </a:rPr>
              <a:t>senectus</a:t>
            </a:r>
            <a:r>
              <a:rPr lang="en-US" sz="1200" dirty="0">
                <a:solidFill>
                  <a:srgbClr val="a9a42c"/>
                </a:solidFill>
                <a:latin typeface="Lato" panose="020F0502020204030203" pitchFamily="34" charset="0"/>
              </a:rPr>
              <a:t>.</a:t>
            </a:r>
            <a:endParaRPr lang="en-US" sz="1200" dirty="0">
              <a:solidFill>
                <a:srgbClr val="a9a42c"/>
              </a:solidFill>
            </a:endParaRPr>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492752A-6631-4D98-84EE-E4886B2D96DA}"/>
              </a:ext>
            </a:extLst>
          </p:cNvPr>
          <p:cNvSpPr/>
          <p:nvPr/>
        </p:nvSpPr>
        <p:spPr>
          <a:xfrm>
            <a:off x="854138" y="0"/>
            <a:ext cx="11347321" cy="2261375"/>
          </a:xfrm>
          <a:prstGeom prst="rect">
            <a:avLst/>
          </a:prstGeom>
          <a:solidFill>
            <a:srgbClr val="8C878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CACA"/>
              </a:solidFill>
            </a:endParaRPr>
          </a:p>
        </p:txBody>
      </p:sp>
      <p:sp>
        <p:nvSpPr>
          <p:cNvPr id="12" name="Rectangle 13">
            <a:extLst>
              <a:ext uri="{FF2B5EF4-FFF2-40B4-BE49-F238E27FC236}">
                <a16:creationId xmlns:a16="http://schemas.microsoft.com/office/drawing/2014/main" id="{53079BCF-EB5E-41D9-BF2F-8BB8DA5BFC1D}"/>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2">
            <a:extLst>
              <a:ext uri="{FF2B5EF4-FFF2-40B4-BE49-F238E27FC236}">
                <a16:creationId xmlns:a16="http://schemas.microsoft.com/office/drawing/2014/main" id="{F471FEBD-7779-44CE-BC87-DD4FFF9E62AF}"/>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 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693B7F13-5A7D-4CA2-B838-888B2E3AF718}"/>
              </a:ext>
            </a:extLst>
          </p:cNvPr>
          <p:cNvCxnSpPr/>
          <p:nvPr/>
        </p:nvCxnSpPr>
        <p:spPr>
          <a:xfrm>
            <a:off x="1629496" y="2261374"/>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CC2D61-6703-416F-812F-C0539FCF4C8F}"/>
              </a:ext>
            </a:extLst>
          </p:cNvPr>
          <p:cNvSpPr txBox="1"/>
          <p:nvPr/>
        </p:nvSpPr>
        <p:spPr>
          <a:xfrm>
            <a:off x="1631950" y="2780617"/>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23" name="TextBox 22">
            <a:extLst>
              <a:ext uri="{FF2B5EF4-FFF2-40B4-BE49-F238E27FC236}">
                <a16:creationId xmlns:a16="http://schemas.microsoft.com/office/drawing/2014/main" id="{D8E1E2D5-E41C-4C60-A858-4736A58ED183}"/>
              </a:ext>
            </a:extLst>
          </p:cNvPr>
          <p:cNvSpPr txBox="1"/>
          <p:nvPr/>
        </p:nvSpPr>
        <p:spPr>
          <a:xfrm>
            <a:off x="6527799" y="2780617"/>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24" name="TextBox 23">
            <a:extLst>
              <a:ext uri="{FF2B5EF4-FFF2-40B4-BE49-F238E27FC236}">
                <a16:creationId xmlns:a16="http://schemas.microsoft.com/office/drawing/2014/main" id="{8DF8DC0F-7CE0-4AB9-A00C-77EF989586B1}"/>
              </a:ext>
            </a:extLst>
          </p:cNvPr>
          <p:cNvSpPr txBox="1"/>
          <p:nvPr/>
        </p:nvSpPr>
        <p:spPr>
          <a:xfrm>
            <a:off x="1631950" y="3791928"/>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25" name="TextBox 24">
            <a:extLst>
              <a:ext uri="{FF2B5EF4-FFF2-40B4-BE49-F238E27FC236}">
                <a16:creationId xmlns:a16="http://schemas.microsoft.com/office/drawing/2014/main" id="{BA114844-7D32-4B0A-990E-BB179AB82AFA}"/>
              </a:ext>
            </a:extLst>
          </p:cNvPr>
          <p:cNvSpPr txBox="1"/>
          <p:nvPr/>
        </p:nvSpPr>
        <p:spPr>
          <a:xfrm>
            <a:off x="6527799" y="3791928"/>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26" name="TextBox 25">
            <a:extLst>
              <a:ext uri="{FF2B5EF4-FFF2-40B4-BE49-F238E27FC236}">
                <a16:creationId xmlns:a16="http://schemas.microsoft.com/office/drawing/2014/main" id="{10DADCF9-882F-4238-B5E2-C94EB84CF587}"/>
              </a:ext>
            </a:extLst>
          </p:cNvPr>
          <p:cNvSpPr txBox="1"/>
          <p:nvPr/>
        </p:nvSpPr>
        <p:spPr>
          <a:xfrm>
            <a:off x="1631950" y="4803239"/>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27" name="TextBox 26">
            <a:extLst>
              <a:ext uri="{FF2B5EF4-FFF2-40B4-BE49-F238E27FC236}">
                <a16:creationId xmlns:a16="http://schemas.microsoft.com/office/drawing/2014/main" id="{A277332A-4524-425C-837E-27A952DFF961}"/>
              </a:ext>
            </a:extLst>
          </p:cNvPr>
          <p:cNvSpPr txBox="1"/>
          <p:nvPr/>
        </p:nvSpPr>
        <p:spPr>
          <a:xfrm>
            <a:off x="6527799" y="4803239"/>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CACACA"/>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p:txBody>
      </p:sp>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a42c"/>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CA11316-88D0-4699-97E8-4442E09F421D}"/>
              </a:ext>
            </a:extLst>
          </p:cNvPr>
          <p:cNvSpPr/>
          <p:nvPr/>
        </p:nvSpPr>
        <p:spPr>
          <a:xfrm>
            <a:off x="844679" y="-315416"/>
            <a:ext cx="11347321" cy="2615482"/>
          </a:xfrm>
          <a:prstGeom prst="rect">
            <a:avLst/>
          </a:prstGeom>
          <a:solidFill>
            <a:srgbClr val="8C878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CACA"/>
              </a:solidFill>
            </a:endParaRPr>
          </a:p>
        </p:txBody>
      </p:sp>
      <p:cxnSp>
        <p:nvCxnSpPr>
          <p:cNvPr id="48" name="Connector: ledge 47">
            <a:extLst>
              <a:ext uri="{FF2B5EF4-FFF2-40B4-BE49-F238E27FC236}">
                <a16:creationId xmlns:a16="http://schemas.microsoft.com/office/drawing/2014/main" id="{A99BD627-7BA8-4E5E-ACBC-A9141409F193}"/>
              </a:ext>
            </a:extLst>
          </p:cNvPr>
          <p:cNvCxnSpPr>
            <a:stCxn id="23" idx="4"/>
            <a:endCxn id="38" idx="4"/>
          </p:cNvCxnSpPr>
          <p:nvPr/>
        </p:nvCxnSpPr>
        <p:spPr>
          <a:xfrm rot="16200000" flipH="1">
            <a:off x="4088480" y="2822537"/>
            <a:ext cx="12700" cy="4907136"/>
          </a:xfrm>
          <a:prstGeom prst="bentConnector3">
            <a:avLst>
              <a:gd name="adj1" fmla="val 8300000"/>
            </a:avLst>
          </a:prstGeom>
          <a:ln w="19050">
            <a:solidFill>
              <a:srgbClr val="FFFFFF">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2F065873-B24F-40DB-AB47-5C861B982D05}"/>
              </a:ext>
            </a:extLst>
          </p:cNvPr>
          <p:cNvCxnSpPr>
            <a:stCxn id="38" idx="0"/>
            <a:endCxn id="32" idx="4"/>
          </p:cNvCxnSpPr>
          <p:nvPr/>
        </p:nvCxnSpPr>
        <p:spPr>
          <a:xfrm flipV="1">
            <a:off x="6542048" y="2701397"/>
            <a:ext cx="0" cy="2347266"/>
          </a:xfrm>
          <a:prstGeom prst="line">
            <a:avLst/>
          </a:prstGeom>
          <a:ln w="19050">
            <a:solidFill>
              <a:srgbClr val="FFFFFF">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B4CA41AA-0851-44A9-A5A9-93C036EA0545}"/>
              </a:ext>
            </a:extLst>
          </p:cNvPr>
          <p:cNvCxnSpPr>
            <a:stCxn id="23" idx="0"/>
            <a:endCxn id="17" idx="4"/>
          </p:cNvCxnSpPr>
          <p:nvPr/>
        </p:nvCxnSpPr>
        <p:spPr>
          <a:xfrm flipV="1">
            <a:off x="1634912" y="2701397"/>
            <a:ext cx="0" cy="2347266"/>
          </a:xfrm>
          <a:prstGeom prst="line">
            <a:avLst/>
          </a:prstGeom>
          <a:ln w="19050">
            <a:solidFill>
              <a:srgbClr val="FFFFFF">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13">
            <a:extLst>
              <a:ext uri="{FF2B5EF4-FFF2-40B4-BE49-F238E27FC236}">
                <a16:creationId xmlns:a16="http://schemas.microsoft.com/office/drawing/2014/main" id="{5CF43D91-6135-44DE-B858-81970EAACBB8}"/>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7B110D5-C79C-4E78-A3C0-EB2340451ADE}"/>
              </a:ext>
            </a:extLst>
          </p:cNvPr>
          <p:cNvSpPr txBox="1"/>
          <p:nvPr/>
        </p:nvSpPr>
        <p:spPr>
          <a:xfrm>
            <a:off x="1807370" y="2692371"/>
            <a:ext cx="3856830" cy="740716"/>
          </a:xfrm>
          <a:prstGeom prst="rect">
            <a:avLst/>
          </a:prstGeom>
          <a:noFill/>
        </p:spPr>
        <p:txBody>
          <a:bodyPr wrap="square"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1" name="TextBox 10">
            <a:extLst>
              <a:ext uri="{FF2B5EF4-FFF2-40B4-BE49-F238E27FC236}">
                <a16:creationId xmlns:a16="http://schemas.microsoft.com/office/drawing/2014/main" id="{87B594B1-D992-4D68-B1EC-81405EAAAD70}"/>
              </a:ext>
            </a:extLst>
          </p:cNvPr>
          <p:cNvSpPr txBox="1"/>
          <p:nvPr/>
        </p:nvSpPr>
        <p:spPr>
          <a:xfrm>
            <a:off x="1807369" y="2425567"/>
            <a:ext cx="431800" cy="335156"/>
          </a:xfrm>
          <a:prstGeom prst="rect">
            <a:avLst/>
          </a:prstGeom>
          <a:noFill/>
        </p:spPr>
        <p:txBody>
          <a:bodyPr wrap="square" rtlCol="0">
            <a:spAutoFit/>
          </a:bodyPr>
          <a:lstStyle/>
          <a:p>
            <a:pPr>
              <a:lnSpc>
                <a:spcPct val="120000"/>
              </a:lnSpc>
              <a:buClr>
                <a:srgbClr val="CACACA"/>
              </a:buClr>
            </a:pPr>
            <a:r>
              <a:rPr lang="en-US" sz="1400" b="1" dirty="0">
                <a:solidFill>
                  <a:srgbClr val="CACACA"/>
                </a:solidFill>
                <a:latin typeface="Poppins" panose="00000500000000000000" pitchFamily="2" charset="0"/>
                <a:cs typeface="Poppins" panose="00000500000000000000" pitchFamily="2" charset="0"/>
              </a:rPr>
              <a:t>01</a:t>
            </a:r>
            <a:endParaRPr lang="en-US" sz="1400" b="1" dirty="0">
              <a:solidFill>
                <a:srgbClr val="CACACA"/>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70E98D34-B4DF-48A5-8941-9D360660F685}"/>
              </a:ext>
            </a:extLst>
          </p:cNvPr>
          <p:cNvSpPr txBox="1"/>
          <p:nvPr/>
        </p:nvSpPr>
        <p:spPr>
          <a:xfrm>
            <a:off x="1807370" y="3946550"/>
            <a:ext cx="3856830" cy="740716"/>
          </a:xfrm>
          <a:prstGeom prst="rect">
            <a:avLst/>
          </a:prstGeom>
          <a:noFill/>
        </p:spPr>
        <p:txBody>
          <a:bodyPr wrap="square"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3" name="TextBox 12">
            <a:extLst>
              <a:ext uri="{FF2B5EF4-FFF2-40B4-BE49-F238E27FC236}">
                <a16:creationId xmlns:a16="http://schemas.microsoft.com/office/drawing/2014/main" id="{53244145-188D-4928-BC92-A0EDCB5E1B57}"/>
              </a:ext>
            </a:extLst>
          </p:cNvPr>
          <p:cNvSpPr txBox="1"/>
          <p:nvPr/>
        </p:nvSpPr>
        <p:spPr>
          <a:xfrm>
            <a:off x="1807369" y="3679746"/>
            <a:ext cx="431800" cy="335156"/>
          </a:xfrm>
          <a:prstGeom prst="rect">
            <a:avLst/>
          </a:prstGeom>
          <a:noFill/>
        </p:spPr>
        <p:txBody>
          <a:bodyPr wrap="square" rtlCol="0">
            <a:spAutoFit/>
          </a:bodyPr>
          <a:lstStyle/>
          <a:p>
            <a:pPr>
              <a:lnSpc>
                <a:spcPct val="120000"/>
              </a:lnSpc>
              <a:buClr>
                <a:srgbClr val="CACACA"/>
              </a:buClr>
            </a:pPr>
            <a:r>
              <a:rPr lang="en-US" sz="1400" b="1" dirty="0">
                <a:solidFill>
                  <a:srgbClr val="CACACA"/>
                </a:solidFill>
                <a:latin typeface="Poppins" panose="00000500000000000000" pitchFamily="2" charset="0"/>
                <a:cs typeface="Poppins" panose="00000500000000000000" pitchFamily="2" charset="0"/>
              </a:rPr>
              <a:t>02</a:t>
            </a:r>
            <a:endParaRPr lang="en-US" sz="1400" b="1" dirty="0">
              <a:solidFill>
                <a:srgbClr val="CACACA"/>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1DBE4A4C-C64C-4B20-8C34-E384E37FBE10}"/>
              </a:ext>
            </a:extLst>
          </p:cNvPr>
          <p:cNvSpPr txBox="1"/>
          <p:nvPr/>
        </p:nvSpPr>
        <p:spPr>
          <a:xfrm>
            <a:off x="1807370" y="5276105"/>
            <a:ext cx="3856830" cy="740716"/>
          </a:xfrm>
          <a:prstGeom prst="rect">
            <a:avLst/>
          </a:prstGeom>
          <a:noFill/>
        </p:spPr>
        <p:txBody>
          <a:bodyPr wrap="square"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15" name="TextBox 14">
            <a:extLst>
              <a:ext uri="{FF2B5EF4-FFF2-40B4-BE49-F238E27FC236}">
                <a16:creationId xmlns:a16="http://schemas.microsoft.com/office/drawing/2014/main" id="{9FE6ADAA-A87E-4CFA-A304-DE298D8C2AF0}"/>
              </a:ext>
            </a:extLst>
          </p:cNvPr>
          <p:cNvSpPr txBox="1"/>
          <p:nvPr/>
        </p:nvSpPr>
        <p:spPr>
          <a:xfrm>
            <a:off x="1807369" y="5009301"/>
            <a:ext cx="431800" cy="335156"/>
          </a:xfrm>
          <a:prstGeom prst="rect">
            <a:avLst/>
          </a:prstGeom>
          <a:noFill/>
        </p:spPr>
        <p:txBody>
          <a:bodyPr wrap="square" rtlCol="0">
            <a:spAutoFit/>
          </a:bodyPr>
          <a:lstStyle/>
          <a:p>
            <a:pPr>
              <a:lnSpc>
                <a:spcPct val="120000"/>
              </a:lnSpc>
              <a:buClr>
                <a:srgbClr val="CACACA"/>
              </a:buClr>
            </a:pPr>
            <a:r>
              <a:rPr lang="en-US" sz="1400" b="1" dirty="0">
                <a:solidFill>
                  <a:srgbClr val="CACACA"/>
                </a:solidFill>
                <a:latin typeface="Poppins" panose="00000500000000000000" pitchFamily="2" charset="0"/>
                <a:cs typeface="Poppins" panose="00000500000000000000" pitchFamily="2" charset="0"/>
              </a:rPr>
              <a:t>03</a:t>
            </a:r>
            <a:endParaRPr lang="en-US" sz="1400" b="1" dirty="0">
              <a:solidFill>
                <a:srgbClr val="CACACA"/>
              </a:solidFill>
              <a:latin typeface="Montserrat ExtraBold" panose="00000900000000000000" pitchFamily="2" charset="-52"/>
              <a:cs typeface="Poppins" panose="00000500000000000000" pitchFamily="2" charset="0"/>
            </a:endParaRPr>
          </a:p>
        </p:txBody>
      </p:sp>
      <p:grpSp>
        <p:nvGrpSpPr>
          <p:cNvPr id="16" name="Group 15">
            <a:extLst>
              <a:ext uri="{FF2B5EF4-FFF2-40B4-BE49-F238E27FC236}">
                <a16:creationId xmlns:a16="http://schemas.microsoft.com/office/drawing/2014/main" id="{83028E93-0670-4792-AE45-9C3F99BAD479}"/>
              </a:ext>
            </a:extLst>
          </p:cNvPr>
          <p:cNvGrpSpPr/>
          <p:nvPr/>
        </p:nvGrpSpPr>
        <p:grpSpPr>
          <a:xfrm>
            <a:off x="1521191" y="2473955"/>
            <a:ext cx="227442" cy="227442"/>
            <a:chOff x="4151678" y="2147514"/>
            <a:chExt cx="317928" cy="317928"/>
          </a:xfrm>
        </p:grpSpPr>
        <p:sp>
          <p:nvSpPr>
            <p:cNvPr id="17" name="Oval 16">
              <a:extLst>
                <a:ext uri="{FF2B5EF4-FFF2-40B4-BE49-F238E27FC236}">
                  <a16:creationId xmlns:a16="http://schemas.microsoft.com/office/drawing/2014/main" id="{5198B7CB-958F-4191-8465-F283E070FEF1}"/>
                </a:ext>
              </a:extLst>
            </p:cNvPr>
            <p:cNvSpPr/>
            <p:nvPr/>
          </p:nvSpPr>
          <p:spPr>
            <a:xfrm>
              <a:off x="4151678" y="2147514"/>
              <a:ext cx="317928" cy="317928"/>
            </a:xfrm>
            <a:prstGeom prst="ellipse">
              <a:avLst/>
            </a:prstGeom>
            <a:solidFill>
              <a:srgbClr val="a9a42c"/>
            </a:solidFill>
            <a:ln w="1905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BDD786F-E386-4729-803C-8AE805EE7A66}"/>
                </a:ext>
              </a:extLst>
            </p:cNvPr>
            <p:cNvSpPr/>
            <p:nvPr/>
          </p:nvSpPr>
          <p:spPr>
            <a:xfrm>
              <a:off x="4230633" y="2226469"/>
              <a:ext cx="160018" cy="160018"/>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9B2210-AFEB-45E8-AFB8-B4A91ACEBD56}"/>
              </a:ext>
            </a:extLst>
          </p:cNvPr>
          <p:cNvGrpSpPr/>
          <p:nvPr/>
        </p:nvGrpSpPr>
        <p:grpSpPr>
          <a:xfrm>
            <a:off x="1521191" y="3734581"/>
            <a:ext cx="227442" cy="227442"/>
            <a:chOff x="4151678" y="2147514"/>
            <a:chExt cx="317928" cy="317928"/>
          </a:xfrm>
        </p:grpSpPr>
        <p:sp>
          <p:nvSpPr>
            <p:cNvPr id="20" name="Oval 19">
              <a:extLst>
                <a:ext uri="{FF2B5EF4-FFF2-40B4-BE49-F238E27FC236}">
                  <a16:creationId xmlns:a16="http://schemas.microsoft.com/office/drawing/2014/main" id="{9CFA28E0-6012-4E18-B533-6DBF5071FEA7}"/>
                </a:ext>
              </a:extLst>
            </p:cNvPr>
            <p:cNvSpPr/>
            <p:nvPr/>
          </p:nvSpPr>
          <p:spPr>
            <a:xfrm>
              <a:off x="4151678" y="2147514"/>
              <a:ext cx="317928" cy="317928"/>
            </a:xfrm>
            <a:prstGeom prst="ellipse">
              <a:avLst/>
            </a:prstGeom>
            <a:solidFill>
              <a:srgbClr val="a9a42c"/>
            </a:solidFill>
            <a:ln w="1905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849814-94ED-4241-99D0-5C0B6D181F8E}"/>
                </a:ext>
              </a:extLst>
            </p:cNvPr>
            <p:cNvSpPr/>
            <p:nvPr/>
          </p:nvSpPr>
          <p:spPr>
            <a:xfrm>
              <a:off x="4230633" y="2226469"/>
              <a:ext cx="160018" cy="160018"/>
            </a:xfrm>
            <a:prstGeom prst="ellipse">
              <a:avLst/>
            </a:prstGeom>
            <a:solidFill>
              <a:srgbClr val="CACACA"/>
            </a:solidFill>
            <a:ln>
              <a:solidFill>
                <a:srgbClr val="E1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EE92356-6D8C-47A6-ABC7-4AFD744DC95C}"/>
              </a:ext>
            </a:extLst>
          </p:cNvPr>
          <p:cNvGrpSpPr/>
          <p:nvPr/>
        </p:nvGrpSpPr>
        <p:grpSpPr>
          <a:xfrm>
            <a:off x="1521191" y="5048663"/>
            <a:ext cx="227442" cy="227442"/>
            <a:chOff x="4151678" y="2147514"/>
            <a:chExt cx="317928" cy="317928"/>
          </a:xfrm>
        </p:grpSpPr>
        <p:sp>
          <p:nvSpPr>
            <p:cNvPr id="23" name="Oval 22">
              <a:extLst>
                <a:ext uri="{FF2B5EF4-FFF2-40B4-BE49-F238E27FC236}">
                  <a16:creationId xmlns:a16="http://schemas.microsoft.com/office/drawing/2014/main" id="{F1661445-64F7-4A54-8341-9F0D8E12ECA4}"/>
                </a:ext>
              </a:extLst>
            </p:cNvPr>
            <p:cNvSpPr/>
            <p:nvPr/>
          </p:nvSpPr>
          <p:spPr>
            <a:xfrm>
              <a:off x="4151678" y="2147514"/>
              <a:ext cx="317928" cy="317928"/>
            </a:xfrm>
            <a:prstGeom prst="ellipse">
              <a:avLst/>
            </a:prstGeom>
            <a:solidFill>
              <a:srgbClr val="a9a42c"/>
            </a:solidFill>
            <a:ln w="1905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0263D881-C72C-4B23-958F-3D83472CB9E3}"/>
                </a:ext>
              </a:extLst>
            </p:cNvPr>
            <p:cNvSpPr/>
            <p:nvPr/>
          </p:nvSpPr>
          <p:spPr>
            <a:xfrm>
              <a:off x="4230633" y="2226469"/>
              <a:ext cx="160018" cy="160018"/>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33083955-180B-461D-B714-0F4E0CB5E96F}"/>
              </a:ext>
            </a:extLst>
          </p:cNvPr>
          <p:cNvSpPr txBox="1"/>
          <p:nvPr/>
        </p:nvSpPr>
        <p:spPr>
          <a:xfrm>
            <a:off x="6714506" y="2692371"/>
            <a:ext cx="3810619" cy="740716"/>
          </a:xfrm>
          <a:prstGeom prst="rect">
            <a:avLst/>
          </a:prstGeom>
          <a:noFill/>
        </p:spPr>
        <p:txBody>
          <a:bodyPr wrap="square"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6" name="TextBox 25">
            <a:extLst>
              <a:ext uri="{FF2B5EF4-FFF2-40B4-BE49-F238E27FC236}">
                <a16:creationId xmlns:a16="http://schemas.microsoft.com/office/drawing/2014/main" id="{1802B522-DDF9-4AEA-B059-831FA01DDABF}"/>
              </a:ext>
            </a:extLst>
          </p:cNvPr>
          <p:cNvSpPr txBox="1"/>
          <p:nvPr/>
        </p:nvSpPr>
        <p:spPr>
          <a:xfrm>
            <a:off x="6714505" y="2425567"/>
            <a:ext cx="431800" cy="335156"/>
          </a:xfrm>
          <a:prstGeom prst="rect">
            <a:avLst/>
          </a:prstGeom>
          <a:noFill/>
        </p:spPr>
        <p:txBody>
          <a:bodyPr wrap="square" rtlCol="0">
            <a:spAutoFit/>
          </a:bodyPr>
          <a:lstStyle/>
          <a:p>
            <a:pPr>
              <a:lnSpc>
                <a:spcPct val="120000"/>
              </a:lnSpc>
              <a:buClr>
                <a:srgbClr val="CACACA"/>
              </a:buClr>
            </a:pPr>
            <a:r>
              <a:rPr lang="en-US" sz="1400" b="1" dirty="0">
                <a:solidFill>
                  <a:srgbClr val="CACACA"/>
                </a:solidFill>
                <a:latin typeface="Poppins" panose="00000500000000000000" pitchFamily="2" charset="0"/>
                <a:cs typeface="Poppins" panose="00000500000000000000" pitchFamily="2" charset="0"/>
              </a:rPr>
              <a:t>0</a:t>
            </a:r>
            <a:r>
              <a:rPr lang="en-US" sz="1400" b="1" dirty="0">
                <a:solidFill>
                  <a:srgbClr val="CACACA"/>
                </a:solidFill>
                <a:latin typeface="Montserrat ExtraBold" panose="00000900000000000000" pitchFamily="2" charset="-52"/>
                <a:cs typeface="Poppins" panose="00000500000000000000" pitchFamily="2" charset="0"/>
              </a:rPr>
              <a:t>6</a:t>
            </a:r>
          </a:p>
        </p:txBody>
      </p:sp>
      <p:sp>
        <p:nvSpPr>
          <p:cNvPr id="27" name="TextBox 26">
            <a:extLst>
              <a:ext uri="{FF2B5EF4-FFF2-40B4-BE49-F238E27FC236}">
                <a16:creationId xmlns:a16="http://schemas.microsoft.com/office/drawing/2014/main" id="{38682296-8070-4509-AD7B-7E2AF62A6695}"/>
              </a:ext>
            </a:extLst>
          </p:cNvPr>
          <p:cNvSpPr txBox="1"/>
          <p:nvPr/>
        </p:nvSpPr>
        <p:spPr>
          <a:xfrm>
            <a:off x="6714506" y="3946550"/>
            <a:ext cx="3810619" cy="740716"/>
          </a:xfrm>
          <a:prstGeom prst="rect">
            <a:avLst/>
          </a:prstGeom>
          <a:noFill/>
        </p:spPr>
        <p:txBody>
          <a:bodyPr wrap="square"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28" name="TextBox 27">
            <a:extLst>
              <a:ext uri="{FF2B5EF4-FFF2-40B4-BE49-F238E27FC236}">
                <a16:creationId xmlns:a16="http://schemas.microsoft.com/office/drawing/2014/main" id="{287A6434-5988-404E-AF5E-9F1F9E0D35C3}"/>
              </a:ext>
            </a:extLst>
          </p:cNvPr>
          <p:cNvSpPr txBox="1"/>
          <p:nvPr/>
        </p:nvSpPr>
        <p:spPr>
          <a:xfrm>
            <a:off x="6714505" y="3679746"/>
            <a:ext cx="431800" cy="335156"/>
          </a:xfrm>
          <a:prstGeom prst="rect">
            <a:avLst/>
          </a:prstGeom>
          <a:noFill/>
        </p:spPr>
        <p:txBody>
          <a:bodyPr wrap="square" rtlCol="0">
            <a:spAutoFit/>
          </a:bodyPr>
          <a:lstStyle/>
          <a:p>
            <a:pPr>
              <a:lnSpc>
                <a:spcPct val="120000"/>
              </a:lnSpc>
              <a:buClr>
                <a:srgbClr val="CACACA"/>
              </a:buClr>
            </a:pPr>
            <a:r>
              <a:rPr lang="en-US" sz="1400" b="1" dirty="0">
                <a:solidFill>
                  <a:srgbClr val="CACACA"/>
                </a:solidFill>
                <a:latin typeface="Poppins" panose="00000500000000000000" pitchFamily="2" charset="0"/>
                <a:cs typeface="Poppins" panose="00000500000000000000" pitchFamily="2" charset="0"/>
              </a:rPr>
              <a:t>0</a:t>
            </a:r>
            <a:r>
              <a:rPr lang="en-US" sz="1400" b="1" dirty="0">
                <a:solidFill>
                  <a:srgbClr val="CACACA"/>
                </a:solidFill>
                <a:latin typeface="Montserrat ExtraBold" panose="00000900000000000000" pitchFamily="2" charset="-52"/>
                <a:cs typeface="Poppins" panose="00000500000000000000" pitchFamily="2" charset="0"/>
              </a:rPr>
              <a:t>5</a:t>
            </a:r>
          </a:p>
        </p:txBody>
      </p:sp>
      <p:sp>
        <p:nvSpPr>
          <p:cNvPr id="29" name="TextBox 28">
            <a:extLst>
              <a:ext uri="{FF2B5EF4-FFF2-40B4-BE49-F238E27FC236}">
                <a16:creationId xmlns:a16="http://schemas.microsoft.com/office/drawing/2014/main" id="{FB72B0F0-E9BA-4178-BBC6-CFFE34A542FE}"/>
              </a:ext>
            </a:extLst>
          </p:cNvPr>
          <p:cNvSpPr txBox="1"/>
          <p:nvPr/>
        </p:nvSpPr>
        <p:spPr>
          <a:xfrm>
            <a:off x="6714506" y="5276105"/>
            <a:ext cx="3810619" cy="740716"/>
          </a:xfrm>
          <a:prstGeom prst="rect">
            <a:avLst/>
          </a:prstGeom>
          <a:noFill/>
        </p:spPr>
        <p:txBody>
          <a:bodyPr wrap="square" rtlCol="0">
            <a:spAutoFit/>
          </a:bodyPr>
          <a:lstStyle/>
          <a:p>
            <a:pPr>
              <a:lnSpc>
                <a:spcPct val="120000"/>
              </a:lnSpc>
              <a:buClr>
                <a:srgbClr val="CACACA"/>
              </a:buClr>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t>
            </a:r>
            <a:endParaRPr lang="en-US" sz="1200" dirty="0">
              <a:solidFill>
                <a:srgbClr val="040404"/>
              </a:solidFill>
            </a:endParaRPr>
          </a:p>
        </p:txBody>
      </p:sp>
      <p:sp>
        <p:nvSpPr>
          <p:cNvPr id="30" name="TextBox 29">
            <a:extLst>
              <a:ext uri="{FF2B5EF4-FFF2-40B4-BE49-F238E27FC236}">
                <a16:creationId xmlns:a16="http://schemas.microsoft.com/office/drawing/2014/main" id="{F89996DC-4726-46ED-BC7D-F3593278EE2A}"/>
              </a:ext>
            </a:extLst>
          </p:cNvPr>
          <p:cNvSpPr txBox="1"/>
          <p:nvPr/>
        </p:nvSpPr>
        <p:spPr>
          <a:xfrm>
            <a:off x="6714505" y="5009301"/>
            <a:ext cx="431800" cy="335156"/>
          </a:xfrm>
          <a:prstGeom prst="rect">
            <a:avLst/>
          </a:prstGeom>
          <a:noFill/>
        </p:spPr>
        <p:txBody>
          <a:bodyPr wrap="square" rtlCol="0">
            <a:spAutoFit/>
          </a:bodyPr>
          <a:lstStyle/>
          <a:p>
            <a:pPr>
              <a:lnSpc>
                <a:spcPct val="120000"/>
              </a:lnSpc>
              <a:buClr>
                <a:srgbClr val="CACACA"/>
              </a:buClr>
            </a:pPr>
            <a:r>
              <a:rPr lang="en-US" sz="1400" b="1" dirty="0">
                <a:solidFill>
                  <a:srgbClr val="CACACA"/>
                </a:solidFill>
                <a:latin typeface="Poppins" panose="00000500000000000000" pitchFamily="2" charset="0"/>
                <a:cs typeface="Poppins" panose="00000500000000000000" pitchFamily="2" charset="0"/>
              </a:rPr>
              <a:t>0</a:t>
            </a:r>
            <a:r>
              <a:rPr lang="en-US" sz="1400" b="1" dirty="0">
                <a:solidFill>
                  <a:srgbClr val="CACACA"/>
                </a:solidFill>
                <a:latin typeface="Montserrat ExtraBold" panose="00000900000000000000" pitchFamily="2" charset="-52"/>
                <a:cs typeface="Poppins" panose="00000500000000000000" pitchFamily="2" charset="0"/>
              </a:rPr>
              <a:t>4</a:t>
            </a:r>
          </a:p>
        </p:txBody>
      </p:sp>
      <p:sp>
        <p:nvSpPr>
          <p:cNvPr id="32" name="Oval 31">
            <a:extLst>
              <a:ext uri="{FF2B5EF4-FFF2-40B4-BE49-F238E27FC236}">
                <a16:creationId xmlns:a16="http://schemas.microsoft.com/office/drawing/2014/main" id="{3605502A-9172-4F19-9485-A135BE9BA3BF}"/>
              </a:ext>
            </a:extLst>
          </p:cNvPr>
          <p:cNvSpPr/>
          <p:nvPr/>
        </p:nvSpPr>
        <p:spPr>
          <a:xfrm>
            <a:off x="6428327" y="2473955"/>
            <a:ext cx="227442" cy="227442"/>
          </a:xfrm>
          <a:prstGeom prst="ellipse">
            <a:avLst/>
          </a:prstGeom>
          <a:solidFill>
            <a:srgbClr val="a9a42c"/>
          </a:solidFill>
          <a:ln w="1905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D7778D6-4DFE-4F71-B6D0-91BF98C4E06E}"/>
              </a:ext>
            </a:extLst>
          </p:cNvPr>
          <p:cNvSpPr/>
          <p:nvPr/>
        </p:nvSpPr>
        <p:spPr>
          <a:xfrm>
            <a:off x="6484810" y="2530438"/>
            <a:ext cx="114475" cy="114475"/>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2C362A2-B425-44AF-98E5-E5BE2D37F9C8}"/>
              </a:ext>
            </a:extLst>
          </p:cNvPr>
          <p:cNvSpPr/>
          <p:nvPr/>
        </p:nvSpPr>
        <p:spPr>
          <a:xfrm>
            <a:off x="6428327" y="3734581"/>
            <a:ext cx="227442" cy="227442"/>
          </a:xfrm>
          <a:prstGeom prst="ellipse">
            <a:avLst/>
          </a:prstGeom>
          <a:solidFill>
            <a:srgbClr val="a9a42c"/>
          </a:solidFill>
          <a:ln w="1905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9C6542A8-8532-4AA1-B886-102A4616EC21}"/>
              </a:ext>
            </a:extLst>
          </p:cNvPr>
          <p:cNvSpPr/>
          <p:nvPr/>
        </p:nvSpPr>
        <p:spPr>
          <a:xfrm>
            <a:off x="6484810" y="3791064"/>
            <a:ext cx="114475" cy="114475"/>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48BCF68-58D5-4C36-8767-BC09744F17FC}"/>
              </a:ext>
            </a:extLst>
          </p:cNvPr>
          <p:cNvSpPr/>
          <p:nvPr/>
        </p:nvSpPr>
        <p:spPr>
          <a:xfrm>
            <a:off x="6428327" y="5048663"/>
            <a:ext cx="227442" cy="227442"/>
          </a:xfrm>
          <a:prstGeom prst="ellipse">
            <a:avLst/>
          </a:prstGeom>
          <a:solidFill>
            <a:srgbClr val="a9a42c"/>
          </a:solidFill>
          <a:ln w="1905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91E046F-C4AE-4F8D-BB77-F865D63DE414}"/>
              </a:ext>
            </a:extLst>
          </p:cNvPr>
          <p:cNvSpPr/>
          <p:nvPr/>
        </p:nvSpPr>
        <p:spPr>
          <a:xfrm>
            <a:off x="6484810" y="5105146"/>
            <a:ext cx="114475" cy="114475"/>
          </a:xfrm>
          <a:prstGeom prst="ellipse">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12">
            <a:extLst>
              <a:ext uri="{FF2B5EF4-FFF2-40B4-BE49-F238E27FC236}">
                <a16:creationId xmlns:a16="http://schemas.microsoft.com/office/drawing/2014/main" id="{7C4BD281-901C-448B-8D63-D1A1F98B038E}"/>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 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cxnSp>
        <p:nvCxnSpPr>
          <p:cNvPr id="43" name="Straight Connector 4">
            <a:extLst>
              <a:ext uri="{FF2B5EF4-FFF2-40B4-BE49-F238E27FC236}">
                <a16:creationId xmlns:a16="http://schemas.microsoft.com/office/drawing/2014/main" id="{0C61415D-75AB-4BCA-A5A5-3B42878B9C0D}"/>
              </a:ext>
            </a:extLst>
          </p:cNvPr>
          <p:cNvCxnSpPr/>
          <p:nvPr/>
        </p:nvCxnSpPr>
        <p:spPr>
          <a:xfrm>
            <a:off x="1629496" y="2261374"/>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external, building, clock, atswithcue&#10;&#10;">
            <a:extLst>
              <a:ext uri="{FF2B5EF4-FFF2-40B4-BE49-F238E27FC236}">
                <a16:creationId xmlns:a16="http://schemas.microsoft.com/office/drawing/2014/main" id="{030E0AA3-97EA-4DB4-BDFC-CC52A7076810}"/>
              </a:ext>
            </a:extLst>
          </p:cNvPr>
          <p:cNvPicPr>
            <a:picLocks noGrp="1" noChangeAspect="1"/>
          </p:cNvPicPr>
          <p:nvPr>
            <p:ph type="pic" sz="quarter" idx="12"/>
          </p:nvPr>
        </p:nvPicPr>
        <p:blipFill>
          <a:blip r:embed="rId2">
            <a:alphaModFix amt="50000"/>
            <a:extLst>
              <a:ext uri="{28A0092B-C50C-407E-A947-70E740481C1C}">
                <a14:useLocalDpi xmlns:a14="http://schemas.microsoft.com/office/drawing/2010/main" val="0"/>
              </a:ext>
            </a:extLst>
          </a:blip>
          <a:srcRect t="11441" b="11441"/>
          <a:stretch>
            <a:fillRect/>
          </a:stretch>
        </p:blipFill>
        <p:spPr/>
      </p:pic>
      <p:grpSp>
        <p:nvGrpSpPr>
          <p:cNvPr id="8" name="Group 7">
            <a:extLst>
              <a:ext uri="{FF2B5EF4-FFF2-40B4-BE49-F238E27FC236}">
                <a16:creationId xmlns:a16="http://schemas.microsoft.com/office/drawing/2014/main" id="{ECE84D19-E34D-4437-B387-FC64F2E24A98}"/>
              </a:ext>
            </a:extLst>
          </p:cNvPr>
          <p:cNvGrpSpPr/>
          <p:nvPr/>
        </p:nvGrpSpPr>
        <p:grpSpPr>
          <a:xfrm>
            <a:off x="1512336" y="1583941"/>
            <a:ext cx="5048121" cy="3703706"/>
            <a:chOff x="1512336" y="1359473"/>
            <a:chExt cx="5048121" cy="3703706"/>
          </a:xfrm>
        </p:grpSpPr>
        <p:sp>
          <p:nvSpPr>
            <p:cNvPr id="9" name="TextBox 12">
              <a:extLst>
                <a:ext uri="{FF2B5EF4-FFF2-40B4-BE49-F238E27FC236}">
                  <a16:creationId xmlns:a16="http://schemas.microsoft.com/office/drawing/2014/main" id="{AEBA8CDE-E45F-4880-8AC6-61FCCB8B9A13}"/>
                </a:ext>
              </a:extLst>
            </p:cNvPr>
            <p:cNvSpPr txBox="1"/>
            <p:nvPr/>
          </p:nvSpPr>
          <p:spPr>
            <a:xfrm>
              <a:off x="1512336" y="135947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a9a42c"/>
                  </a:solidFill>
                  <a:latin typeface="Poppins" panose="00000500000000000000" pitchFamily="2" charset="0"/>
                  <a:cs typeface="Poppins" panose="00000500000000000000" pitchFamily="2" charset="0"/>
                </a:rPr>
                <a:t>presentation title</a:t>
              </a:r>
              <a:endParaRPr lang="en-US" sz="4400" b="1" dirty="0">
                <a:solidFill>
                  <a:srgbClr val="a9a42c"/>
                </a:solidFill>
                <a:latin typeface="Poppins" panose="00000500000000000000" pitchFamily="2" charset="0"/>
                <a:ea typeface="Roboto" panose="02000000000000000000" pitchFamily="2" charset="0"/>
                <a:cs typeface="Poppins" panose="00000500000000000000" pitchFamily="2" charset="0"/>
              </a:endParaRPr>
            </a:p>
          </p:txBody>
        </p:sp>
        <p:sp>
          <p:nvSpPr>
            <p:cNvPr id="10" name="TextBox 11">
              <a:extLst>
                <a:ext uri="{FF2B5EF4-FFF2-40B4-BE49-F238E27FC236}">
                  <a16:creationId xmlns:a16="http://schemas.microsoft.com/office/drawing/2014/main" id="{5FDA6D22-4260-4C1B-B21C-4B5C3B400E33}"/>
                </a:ext>
              </a:extLst>
            </p:cNvPr>
            <p:cNvSpPr txBox="1"/>
            <p:nvPr/>
          </p:nvSpPr>
          <p:spPr>
            <a:xfrm>
              <a:off x="1541365" y="38993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a9a4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a9a42c"/>
                </a:solidFill>
                <a:latin typeface="Lato" panose="020F0502020204030203" pitchFamily="34" charset="0"/>
                <a:ea typeface="Lato" panose="020F0502020204030203" pitchFamily="34" charset="0"/>
                <a:cs typeface="Lato" panose="020F0502020204030203" pitchFamily="34" charset="0"/>
              </a:endParaRPr>
            </a:p>
          </p:txBody>
        </p:sp>
        <p:cxnSp>
          <p:nvCxnSpPr>
            <p:cNvPr id="11" name="Straight Connector 4">
              <a:extLst>
                <a:ext uri="{FF2B5EF4-FFF2-40B4-BE49-F238E27FC236}">
                  <a16:creationId xmlns:a16="http://schemas.microsoft.com/office/drawing/2014/main" id="{1A86B3A2-938B-4F8D-AF07-BFE8B71BC129}"/>
                </a:ext>
              </a:extLst>
            </p:cNvPr>
            <p:cNvCxnSpPr/>
            <p:nvPr/>
          </p:nvCxnSpPr>
          <p:spPr>
            <a:xfrm>
              <a:off x="1629496" y="3691232"/>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0C3A2A3-B2A1-4B68-8BBE-6444C67B8EBE}"/>
              </a:ext>
            </a:extLst>
          </p:cNvPr>
          <p:cNvSpPr/>
          <p:nvPr/>
        </p:nvSpPr>
        <p:spPr>
          <a:xfrm>
            <a:off x="6096001" y="0"/>
            <a:ext cx="6264696" cy="6858000"/>
          </a:xfrm>
          <a:prstGeom prst="rect">
            <a:avLst/>
          </a:prstGeom>
          <a:solidFill>
            <a:srgbClr val="8C878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CACA"/>
              </a:solidFill>
            </a:endParaRPr>
          </a:p>
        </p:txBody>
      </p:sp>
      <p:sp>
        <p:nvSpPr>
          <p:cNvPr id="8" name="Rectangle 13">
            <a:extLst>
              <a:ext uri="{FF2B5EF4-FFF2-40B4-BE49-F238E27FC236}">
                <a16:creationId xmlns:a16="http://schemas.microsoft.com/office/drawing/2014/main" id="{47A6350E-D83D-49A2-A006-C6CD5E55F40F}"/>
              </a:ext>
            </a:extLst>
          </p:cNvPr>
          <p:cNvSpPr/>
          <p:nvPr/>
        </p:nvSpPr>
        <p:spPr>
          <a:xfrm>
            <a:off x="12090400" y="-1"/>
            <a:ext cx="101600" cy="6858001"/>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78F8C5-D236-4DA8-B312-50B7E0FF227B}"/>
              </a:ext>
            </a:extLst>
          </p:cNvPr>
          <p:cNvSpPr txBox="1"/>
          <p:nvPr/>
        </p:nvSpPr>
        <p:spPr>
          <a:xfrm>
            <a:off x="1638525" y="3739002"/>
            <a:ext cx="4025427" cy="1631729"/>
          </a:xfrm>
          <a:prstGeom prst="rect">
            <a:avLst/>
          </a:prstGeom>
          <a:noFill/>
        </p:spPr>
        <p:txBody>
          <a:bodyPr wrap="square" lIns="0" tIns="0" rIns="0" bIns="0" rtlCol="0">
            <a:spAutoFit/>
          </a:bodyPr>
          <a:lstStyle/>
          <a:p>
            <a:pPr>
              <a:lnSpc>
                <a:spcPct val="15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Convallis </a:t>
            </a:r>
            <a:r>
              <a:rPr lang="en-US" sz="1200" dirty="0" err="1">
                <a:solidFill>
                  <a:srgbClr val="040404"/>
                </a:solidFill>
                <a:latin typeface="Lato" panose="020F0502020204030203" pitchFamily="34" charset="0"/>
              </a:rPr>
              <a:t>tellus</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interdum</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velit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laoreet</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donec</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Arcu</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bibendum</a:t>
            </a:r>
            <a:r>
              <a:rPr lang="en-US" sz="1200" dirty="0">
                <a:solidFill>
                  <a:srgbClr val="040404"/>
                </a:solidFill>
                <a:latin typeface="Lato" panose="020F0502020204030203" pitchFamily="34" charset="0"/>
              </a:rPr>
              <a:t> at </a:t>
            </a:r>
            <a:r>
              <a:rPr lang="en-US" sz="1200" dirty="0" err="1">
                <a:solidFill>
                  <a:srgbClr val="040404"/>
                </a:solidFill>
                <a:latin typeface="Lato" panose="020F0502020204030203" pitchFamily="34" charset="0"/>
              </a:rPr>
              <a:t>varius</a:t>
            </a:r>
            <a:r>
              <a:rPr lang="en-US" sz="1200" dirty="0">
                <a:solidFill>
                  <a:srgbClr val="040404"/>
                </a:solidFill>
                <a:latin typeface="Lato" panose="020F0502020204030203" pitchFamily="34" charset="0"/>
              </a:rPr>
              <a:t> vel pharetra vel </a:t>
            </a:r>
            <a:r>
              <a:rPr lang="en-US" sz="1200" dirty="0" err="1">
                <a:solidFill>
                  <a:srgbClr val="040404"/>
                </a:solidFill>
                <a:latin typeface="Lato" panose="020F0502020204030203" pitchFamily="34" charset="0"/>
              </a:rPr>
              <a:t>turpis</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Imperdiet</a:t>
            </a:r>
            <a:r>
              <a:rPr lang="en-US" sz="1200" dirty="0">
                <a:solidFill>
                  <a:srgbClr val="040404"/>
                </a:solidFill>
                <a:latin typeface="Lato" panose="020F0502020204030203" pitchFamily="34" charset="0"/>
              </a:rPr>
              <a:t> dui </a:t>
            </a:r>
            <a:r>
              <a:rPr lang="en-US" sz="1200" dirty="0" err="1">
                <a:solidFill>
                  <a:srgbClr val="040404"/>
                </a:solidFill>
                <a:latin typeface="Lato" panose="020F0502020204030203" pitchFamily="34" charset="0"/>
              </a:rPr>
              <a:t>accumsan</a:t>
            </a:r>
            <a:r>
              <a:rPr lang="en-US" sz="1200" dirty="0">
                <a:solidFill>
                  <a:srgbClr val="040404"/>
                </a:solidFill>
                <a:latin typeface="Lato" panose="020F0502020204030203" pitchFamily="34" charset="0"/>
              </a:rPr>
              <a:t>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nulla</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facilisi</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tempus. </a:t>
            </a:r>
            <a:endParaRPr lang="en-US" sz="1200" dirty="0">
              <a:solidFill>
                <a:srgbClr val="040404"/>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6542314" y="3739002"/>
            <a:ext cx="4522238" cy="1631729"/>
          </a:xfrm>
          <a:prstGeom prst="rect">
            <a:avLst/>
          </a:prstGeom>
          <a:noFill/>
        </p:spPr>
        <p:txBody>
          <a:bodyPr wrap="square" lIns="0" tIns="0" rIns="0" bIns="0" rtlCol="0">
            <a:spAutoFit/>
          </a:bodyPr>
          <a:lstStyle/>
          <a:p>
            <a:pPr>
              <a:lnSpc>
                <a:spcPct val="150000"/>
              </a:lnSpc>
            </a:pPr>
            <a:r>
              <a:rPr lang="en-US" sz="1200" dirty="0">
                <a:solidFill>
                  <a:srgbClr val="040404"/>
                </a:solidFill>
                <a:latin typeface="Lato" panose="020F0502020204030203" pitchFamily="34" charset="0"/>
              </a:rPr>
              <a:t>Lorem ipsum dolor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consectetur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adipiscing</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elit</a:t>
            </a:r>
            <a:r>
              <a:rPr lang="en-US" sz="1200" dirty="0">
                <a:solidFill>
                  <a:srgbClr val="040404"/>
                </a:solidFill>
                <a:latin typeface="Lato" panose="020F0502020204030203" pitchFamily="34" charset="0"/>
              </a:rPr>
              <a:t>, sed do </a:t>
            </a:r>
            <a:r>
              <a:rPr lang="en-US" sz="1200" dirty="0" err="1">
                <a:solidFill>
                  <a:srgbClr val="040404"/>
                </a:solidFill>
                <a:latin typeface="Lato" panose="020F0502020204030203" pitchFamily="34" charset="0"/>
              </a:rPr>
              <a:t>eiusmod</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tempor</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incididunt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ut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labore</a:t>
            </a:r>
            <a:r>
              <a:rPr lang="en-US" sz="1200" dirty="0">
                <a:solidFill>
                  <a:srgbClr val="040404"/>
                </a:solidFill>
                <a:latin typeface="Lato" panose="020F0502020204030203" pitchFamily="34" charset="0"/>
              </a:rPr>
              <a:t> et dolore magna </a:t>
            </a:r>
            <a:r>
              <a:rPr lang="en-US" sz="1200" dirty="0" err="1">
                <a:solidFill>
                  <a:srgbClr val="040404"/>
                </a:solidFill>
                <a:latin typeface="Lato" panose="020F0502020204030203" pitchFamily="34" charset="0"/>
              </a:rPr>
              <a:t>aliqua</a:t>
            </a:r>
            <a:r>
              <a:rPr lang="en-US" sz="1200" dirty="0">
                <a:solidFill>
                  <a:srgbClr val="040404"/>
                </a:solidFill>
                <a:latin typeface="Lato" panose="020F0502020204030203" pitchFamily="34" charset="0"/>
              </a:rPr>
              <a:t>. A </a:t>
            </a:r>
            <a:r>
              <a:rPr lang="en-US" sz="1200" dirty="0" err="1">
                <a:solidFill>
                  <a:srgbClr val="040404"/>
                </a:solidFill>
                <a:latin typeface="Lato" panose="020F0502020204030203" pitchFamily="34" charset="0"/>
              </a:rPr>
              <a:t>condimentum</a:t>
            </a:r>
            <a:r>
              <a:rPr lang="en-US" sz="1200" dirty="0">
                <a:solidFill>
                  <a:srgbClr val="040404"/>
                </a:solidFill>
                <a:latin typeface="Lato" panose="020F0502020204030203" pitchFamily="34" charset="0"/>
              </a:rPr>
              <a:t> vitae </a:t>
            </a:r>
            <a:r>
              <a:rPr lang="en-US" sz="1200" dirty="0" err="1">
                <a:solidFill>
                  <a:srgbClr val="040404"/>
                </a:solidFill>
                <a:latin typeface="Lato" panose="020F0502020204030203" pitchFamily="34" charset="0"/>
              </a:rPr>
              <a:t>sapien</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pellentesque</a:t>
            </a:r>
            <a:r>
              <a:rPr lang="en-US" sz="1200" dirty="0">
                <a:solidFill>
                  <a:srgbClr val="040404"/>
                </a:solidFill>
                <a:latin typeface="Lato" panose="020F0502020204030203" pitchFamily="34" charset="0"/>
              </a:rPr>
              <a:t> habitant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Convallis </a:t>
            </a:r>
            <a:r>
              <a:rPr lang="en-US" sz="1200" dirty="0" err="1">
                <a:solidFill>
                  <a:srgbClr val="040404"/>
                </a:solidFill>
                <a:latin typeface="Lato" panose="020F0502020204030203" pitchFamily="34" charset="0"/>
              </a:rPr>
              <a:t>tellus</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interdum</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velit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laoreet</a:t>
            </a:r>
            <a:r>
              <a:rPr lang="en-US" sz="1200" dirty="0">
                <a:solidFill>
                  <a:srgbClr val="040404"/>
                </a:solidFill>
                <a:latin typeface="Lato" panose="020F0502020204030203" pitchFamily="34" charset="0"/>
              </a:rPr>
              <a:t> id </a:t>
            </a:r>
            <a:r>
              <a:rPr lang="en-US" sz="1200" dirty="0" err="1">
                <a:solidFill>
                  <a:srgbClr val="040404"/>
                </a:solidFill>
                <a:latin typeface="Lato" panose="020F0502020204030203" pitchFamily="34" charset="0"/>
              </a:rPr>
              <a:t>donec</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Arcu</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bibendum</a:t>
            </a:r>
            <a:r>
              <a:rPr lang="en-US" sz="1200" dirty="0">
                <a:solidFill>
                  <a:srgbClr val="040404"/>
                </a:solidFill>
                <a:latin typeface="Lato" panose="020F0502020204030203" pitchFamily="34" charset="0"/>
              </a:rPr>
              <a:t> at </a:t>
            </a:r>
            <a:r>
              <a:rPr lang="en-US" sz="1200" dirty="0" err="1">
                <a:solidFill>
                  <a:srgbClr val="040404"/>
                </a:solidFill>
                <a:latin typeface="Lato" panose="020F0502020204030203" pitchFamily="34" charset="0"/>
              </a:rPr>
              <a:t>varius</a:t>
            </a:r>
            <a:r>
              <a:rPr lang="en-US" sz="1200" dirty="0">
                <a:solidFill>
                  <a:srgbClr val="040404"/>
                </a:solidFill>
                <a:latin typeface="Lato" panose="020F0502020204030203" pitchFamily="34" charset="0"/>
              </a:rPr>
              <a:t> vel pharetra vel </a:t>
            </a:r>
            <a:r>
              <a:rPr lang="en-US" sz="1200" dirty="0" err="1">
                <a:solidFill>
                  <a:srgbClr val="040404"/>
                </a:solidFill>
                <a:latin typeface="Lato" panose="020F0502020204030203" pitchFamily="34" charset="0"/>
              </a:rPr>
              <a:t>turpis</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Imperdiet</a:t>
            </a:r>
            <a:r>
              <a:rPr lang="en-US" sz="1200" dirty="0">
                <a:solidFill>
                  <a:srgbClr val="040404"/>
                </a:solidFill>
                <a:latin typeface="Lato" panose="020F0502020204030203" pitchFamily="34" charset="0"/>
              </a:rPr>
              <a:t> dui </a:t>
            </a:r>
            <a:r>
              <a:rPr lang="en-US" sz="1200" dirty="0" err="1">
                <a:solidFill>
                  <a:srgbClr val="040404"/>
                </a:solidFill>
                <a:latin typeface="Lato" panose="020F0502020204030203" pitchFamily="34" charset="0"/>
              </a:rPr>
              <a:t>accumsan</a:t>
            </a:r>
            <a:r>
              <a:rPr lang="en-US" sz="1200" dirty="0">
                <a:solidFill>
                  <a:srgbClr val="040404"/>
                </a:solidFill>
                <a:latin typeface="Lato" panose="020F0502020204030203" pitchFamily="34" charset="0"/>
              </a:rPr>
              <a:t> sit </a:t>
            </a:r>
            <a:r>
              <a:rPr lang="en-US" sz="1200" dirty="0" err="1">
                <a:solidFill>
                  <a:srgbClr val="040404"/>
                </a:solidFill>
                <a:latin typeface="Lato" panose="020F0502020204030203" pitchFamily="34" charset="0"/>
              </a:rPr>
              <a:t>amet</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nulla</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facilisi</a:t>
            </a:r>
            <a:r>
              <a:rPr lang="en-US" sz="1200" dirty="0">
                <a:solidFill>
                  <a:srgbClr val="040404"/>
                </a:solidFill>
                <a:latin typeface="Lato" panose="020F0502020204030203" pitchFamily="34" charset="0"/>
              </a:rPr>
              <a:t> </a:t>
            </a:r>
            <a:r>
              <a:rPr lang="en-US" sz="1200" dirty="0" err="1">
                <a:solidFill>
                  <a:srgbClr val="040404"/>
                </a:solidFill>
                <a:latin typeface="Lato" panose="020F0502020204030203" pitchFamily="34" charset="0"/>
              </a:rPr>
              <a:t>morbi</a:t>
            </a:r>
            <a:r>
              <a:rPr lang="en-US" sz="1200" dirty="0">
                <a:solidFill>
                  <a:srgbClr val="040404"/>
                </a:solidFill>
                <a:latin typeface="Lato" panose="020F0502020204030203" pitchFamily="34" charset="0"/>
              </a:rPr>
              <a:t> tempus. </a:t>
            </a:r>
            <a:endParaRPr lang="en-US" sz="1200" dirty="0">
              <a:solidFill>
                <a:srgbClr val="040404"/>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1638525" y="3068404"/>
            <a:ext cx="2336896" cy="567720"/>
          </a:xfrm>
          <a:prstGeom prst="rect">
            <a:avLst/>
          </a:prstGeom>
          <a:noFill/>
        </p:spPr>
        <p:txBody>
          <a:bodyPr wrap="square" lIns="0" tIns="0" rIns="0" bIns="0" rtlCol="0">
            <a:spAutoFit/>
          </a:bodyPr>
          <a:lstStyle/>
          <a:p>
            <a:pPr>
              <a:lnSpc>
                <a:spcPct val="120000"/>
              </a:lnSpc>
            </a:pPr>
            <a:r>
              <a:rPr lang="en-US" sz="1600" b="1" dirty="0">
                <a:solidFill>
                  <a:srgbClr val="8C8787"/>
                </a:solidFill>
                <a:latin typeface="Poppins" panose="00000500000000000000" pitchFamily="2" charset="0"/>
                <a:cs typeface="Poppins" panose="00000500000000000000" pitchFamily="2" charset="0"/>
              </a:rPr>
              <a:t>Lorem ipsum</a:t>
            </a:r>
            <a:br>
              <a:rPr lang="en-US" sz="1600" b="1" dirty="0">
                <a:solidFill>
                  <a:srgbClr val="8C8787"/>
                </a:solidFill>
                <a:latin typeface="Montserrat ExtraBold" panose="00000900000000000000" pitchFamily="2" charset="-52"/>
                <a:cs typeface="Poppins" panose="00000500000000000000" pitchFamily="2" charset="0"/>
              </a:rPr>
            </a:br>
            <a:r>
              <a:rPr lang="en-US" sz="1600" b="1" dirty="0">
                <a:solidFill>
                  <a:srgbClr val="8C8787"/>
                </a:solidFill>
                <a:latin typeface="Poppins" panose="00000500000000000000" pitchFamily="2" charset="0"/>
                <a:cs typeface="Poppins" panose="00000500000000000000" pitchFamily="2" charset="0"/>
              </a:rPr>
              <a:t>dolor sit </a:t>
            </a:r>
            <a:r>
              <a:rPr lang="en-US" sz="1600" b="1" dirty="0" err="1">
                <a:solidFill>
                  <a:srgbClr val="8C8787"/>
                </a:solidFill>
                <a:latin typeface="Poppins" panose="00000500000000000000" pitchFamily="2" charset="0"/>
                <a:cs typeface="Poppins" panose="00000500000000000000" pitchFamily="2" charset="0"/>
              </a:rPr>
              <a:t>amet</a:t>
            </a:r>
            <a:endParaRPr lang="en-US" sz="1600" b="1" dirty="0">
              <a:solidFill>
                <a:srgbClr val="8C8787"/>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D170A310-658F-43A0-B4F7-D61418B6825B}"/>
              </a:ext>
            </a:extLst>
          </p:cNvPr>
          <p:cNvSpPr txBox="1"/>
          <p:nvPr/>
        </p:nvSpPr>
        <p:spPr>
          <a:xfrm>
            <a:off x="1638525" y="2342817"/>
            <a:ext cx="984396" cy="693780"/>
          </a:xfrm>
          <a:prstGeom prst="rect">
            <a:avLst/>
          </a:prstGeom>
          <a:noFill/>
        </p:spPr>
        <p:txBody>
          <a:bodyPr wrap="square" lIns="0" tIns="0" rIns="0" bIns="0" rtlCol="0">
            <a:spAutoFit/>
          </a:bodyPr>
          <a:lstStyle/>
          <a:p>
            <a:pPr>
              <a:lnSpc>
                <a:spcPct val="120000"/>
              </a:lnSpc>
            </a:pPr>
            <a:r>
              <a:rPr lang="en-US" sz="4000" b="1" dirty="0">
                <a:ln>
                  <a:solidFill>
                    <a:srgbClr val="CACACA"/>
                  </a:solidFill>
                </a:ln>
                <a:noFill/>
                <a:latin typeface="Poppins" panose="00000500000000000000" pitchFamily="2" charset="0"/>
                <a:cs typeface="Poppins" panose="00000500000000000000" pitchFamily="2" charset="0"/>
              </a:rPr>
              <a:t>01.</a:t>
            </a:r>
            <a:endParaRPr lang="en-US" sz="4000" b="1" dirty="0">
              <a:ln>
                <a:solidFill>
                  <a:srgbClr val="CACACA"/>
                </a:solidFill>
              </a:ln>
              <a:no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DCBCA1FC-36F9-432A-9429-630C763BFCDF}"/>
              </a:ext>
            </a:extLst>
          </p:cNvPr>
          <p:cNvSpPr txBox="1"/>
          <p:nvPr/>
        </p:nvSpPr>
        <p:spPr>
          <a:xfrm>
            <a:off x="6542314" y="3068404"/>
            <a:ext cx="2709964" cy="567720"/>
          </a:xfrm>
          <a:prstGeom prst="rect">
            <a:avLst/>
          </a:prstGeom>
          <a:noFill/>
        </p:spPr>
        <p:txBody>
          <a:bodyPr wrap="square" lIns="0" tIns="0" rIns="0" bIns="0" rtlCol="0">
            <a:spAutoFit/>
          </a:bodyPr>
          <a:lstStyle/>
          <a:p>
            <a:pPr>
              <a:lnSpc>
                <a:spcPct val="120000"/>
              </a:lnSpc>
            </a:pPr>
            <a:r>
              <a:rPr lang="en-US" sz="1600" b="1" dirty="0">
                <a:solidFill>
                  <a:srgbClr val="8C8787"/>
                </a:solidFill>
                <a:latin typeface="Poppins" panose="00000500000000000000" pitchFamily="2" charset="0"/>
                <a:cs typeface="Poppins" panose="00000500000000000000" pitchFamily="2" charset="0"/>
              </a:rPr>
              <a:t>Lorem ipsum</a:t>
            </a:r>
            <a:endParaRPr lang="en-US" sz="1600" b="1" dirty="0">
              <a:solidFill>
                <a:srgbClr val="8C8787"/>
              </a:solidFill>
              <a:latin typeface="Montserrat ExtraBold" panose="00000900000000000000" pitchFamily="2" charset="-52"/>
              <a:cs typeface="Poppins" panose="00000500000000000000" pitchFamily="2" charset="0"/>
            </a:endParaRPr>
          </a:p>
          <a:p>
            <a:pPr>
              <a:lnSpc>
                <a:spcPct val="120000"/>
              </a:lnSpc>
            </a:pPr>
            <a:r>
              <a:rPr lang="en-US" sz="1600" b="1" dirty="0">
                <a:solidFill>
                  <a:srgbClr val="8C8787"/>
                </a:solidFill>
                <a:latin typeface="Poppins" panose="00000500000000000000" pitchFamily="2" charset="0"/>
                <a:cs typeface="Poppins" panose="00000500000000000000" pitchFamily="2" charset="0"/>
              </a:rPr>
              <a:t>dolor sit </a:t>
            </a:r>
            <a:r>
              <a:rPr lang="en-US" sz="1600" b="1" dirty="0" err="1">
                <a:solidFill>
                  <a:srgbClr val="8C8787"/>
                </a:solidFill>
                <a:latin typeface="Poppins" panose="00000500000000000000" pitchFamily="2" charset="0"/>
                <a:cs typeface="Poppins" panose="00000500000000000000" pitchFamily="2" charset="0"/>
              </a:rPr>
              <a:t>amet</a:t>
            </a:r>
            <a:endParaRPr lang="en-US" sz="1600" b="1" dirty="0">
              <a:solidFill>
                <a:srgbClr val="8C878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0BFE0FB3-86EA-4781-8B8A-3D3B61B9FB56}"/>
              </a:ext>
            </a:extLst>
          </p:cNvPr>
          <p:cNvSpPr txBox="1"/>
          <p:nvPr/>
        </p:nvSpPr>
        <p:spPr>
          <a:xfrm>
            <a:off x="6542314" y="2342817"/>
            <a:ext cx="984396" cy="693780"/>
          </a:xfrm>
          <a:prstGeom prst="rect">
            <a:avLst/>
          </a:prstGeom>
          <a:noFill/>
        </p:spPr>
        <p:txBody>
          <a:bodyPr wrap="square" lIns="0" tIns="0" rIns="0" bIns="0" rtlCol="0">
            <a:spAutoFit/>
          </a:bodyPr>
          <a:lstStyle/>
          <a:p>
            <a:pPr>
              <a:lnSpc>
                <a:spcPct val="120000"/>
              </a:lnSpc>
            </a:pPr>
            <a:r>
              <a:rPr lang="en-US" sz="4000" b="1" dirty="0">
                <a:ln>
                  <a:solidFill>
                    <a:srgbClr val="CACACA"/>
                  </a:solidFill>
                </a:ln>
                <a:noFill/>
                <a:latin typeface="Poppins" panose="00000500000000000000" pitchFamily="2" charset="0"/>
                <a:cs typeface="Poppins" panose="00000500000000000000" pitchFamily="2" charset="0"/>
              </a:rPr>
              <a:t>02.</a:t>
            </a:r>
            <a:endParaRPr lang="en-US" sz="4000" b="1" dirty="0">
              <a:ln>
                <a:solidFill>
                  <a:srgbClr val="CACACA"/>
                </a:solidFill>
              </a:ln>
              <a:noFill/>
              <a:latin typeface="Montserrat ExtraBold" panose="00000900000000000000" pitchFamily="2" charset="-52"/>
              <a:cs typeface="Poppins" panose="00000500000000000000" pitchFamily="2" charset="0"/>
            </a:endParaRPr>
          </a:p>
        </p:txBody>
      </p:sp>
      <p:sp>
        <p:nvSpPr>
          <p:cNvPr id="15" name="TextBox 12">
            <a:extLst>
              <a:ext uri="{FF2B5EF4-FFF2-40B4-BE49-F238E27FC236}">
                <a16:creationId xmlns:a16="http://schemas.microsoft.com/office/drawing/2014/main" id="{E66DCAFE-1DC9-4D12-8C5A-FFE7E66C5FD3}"/>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C8787"/>
                </a:solidFill>
                <a:latin typeface="Poppins" panose="00000500000000000000" pitchFamily="2" charset="0"/>
                <a:cs typeface="Poppins" panose="00000500000000000000" pitchFamily="2" charset="0"/>
              </a:rPr>
              <a:t>presentation title</a:t>
            </a:r>
            <a:endParaRPr lang="en-US" sz="4400" b="1" dirty="0">
              <a:solidFill>
                <a:srgbClr val="8C8787"/>
              </a:solidFill>
              <a:latin typeface="Poppins" panose="00000500000000000000" pitchFamily="2" charset="0"/>
              <a:ea typeface="Roboto" panose="02000000000000000000" pitchFamily="2" charset="0"/>
              <a:cs typeface="Poppins" panose="00000500000000000000" pitchFamily="2" charset="0"/>
            </a:endParaRPr>
          </a:p>
        </p:txBody>
      </p:sp>
      <p:cxnSp>
        <p:nvCxnSpPr>
          <p:cNvPr id="16" name="Straight Connector 4">
            <a:extLst>
              <a:ext uri="{FF2B5EF4-FFF2-40B4-BE49-F238E27FC236}">
                <a16:creationId xmlns:a16="http://schemas.microsoft.com/office/drawing/2014/main" id="{54B62460-53AB-4AED-9E7B-A84B4B1BCD95}"/>
              </a:ext>
            </a:extLst>
          </p:cNvPr>
          <p:cNvCxnSpPr/>
          <p:nvPr/>
        </p:nvCxnSpPr>
        <p:spPr>
          <a:xfrm>
            <a:off x="1629496" y="2261374"/>
            <a:ext cx="392894" cy="0"/>
          </a:xfrm>
          <a:prstGeom prst="line">
            <a:avLst/>
          </a:prstGeom>
          <a:ln w="38100">
            <a:solidFill>
              <a:srgbClr val="CAC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ther 2">
      <a:majorFont>
        <a:latin typeface="Poppins Bold"/>
        <a:ea typeface=""/>
        <a:cs typeface=""/>
      </a:majorFont>
      <a:minorFont>
        <a:latin typeface="Lato Regular"/>
        <a:ea typeface=""/>
        <a:cs typeface=""/>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1956</Words>
  <Application>Microsoft Office PowerPoint</Application>
  <PresentationFormat>Wide-screen</PresentationFormat>
  <Paragraphs>247</Paragraphs>
  <Slides>26</Slides>
  <Notes>0</Notes>
  <HiddenSlides>0</HiddenSlides>
  <MMClips>0</MMClips>
  <ScaleCrop>false</ScaleCrop>
  <HeadingPairs>
    <vt:vector size="6" baseType="variant">
      <vt:variant>
        <vt:lpstr>Used fonts</vt:lpstr>
      </vt:variant>
      <vt:variant>
        <vt:i4>12</vt:i4>
      </vt:variant>
      <vt:variant>
        <vt:lpstr>Subject</vt:lpstr>
      </vt:variant>
      <vt:variant>
        <vt:i4>1</vt:i4>
      </vt:variant>
      <vt:variant>
        <vt:lpstr>Headings slides</vt:lpstr>
      </vt:variant>
      <vt:variant>
        <vt:i4>26</vt:i4>
      </vt:variant>
    </vt:vector>
  </HeadingPairs>
  <TitlesOfParts>
    <vt:vector size="39" baseType="lpstr">
      <vt:lpstr>Montserrat</vt:lpstr>
      <vt:lpstr>Montserrat Bold</vt:lpstr>
      <vt:lpstr>Lato Regular</vt:lpstr>
      <vt:lpstr>Muli</vt:lpstr>
      <vt:lpstr>Montserrat ExtraBold</vt:lpstr>
      <vt:lpstr>Calibri</vt:lpstr>
      <vt:lpstr>Arial</vt:lpstr>
      <vt:lpstr>Montserrat Light</vt:lpstr>
      <vt:lpstr>Lato</vt:lpstr>
      <vt:lpstr>Poppins</vt:lpstr>
      <vt:lpstr>Wingdings</vt:lpstr>
      <vt:lpstr>Poppins Bold</vt:lpstr>
      <vt:lpstr>Subject Office</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43</cp:revision>
  <dcterms:created xsi:type="dcterms:W3CDTF">2020-04-06T07:21:35Z</dcterms:created>
  <dcterms:modified xsi:type="dcterms:W3CDTF">2020-04-19T18:44:46Z</dcterms:modified>
</cp:coreProperties>
</file>